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008">
          <p15:clr>
            <a:srgbClr val="A4A3A4"/>
          </p15:clr>
        </p15:guide>
        <p15:guide id="2" pos="2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9F9C1A-10CF-4C79-BD7F-D7FF0CF7E1A5}">
  <a:tblStyle styleId="{409F9C1A-10CF-4C79-BD7F-D7FF0CF7E1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008" orient="horz"/>
        <p:guide pos="2175"/>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93ef544a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93ef544a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901ab0bf77_0_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為甚麼不使用紅外線或者是超音波</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主要是我們覺得在紅外線無法使用的情況， 只剩影像的時候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這時候關鍵的技術就是ssd深度模型</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所以我們是打算用影像處理的方式來解決</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針對我們預期實驗的各個點以及角度 做拍照進行樣本蒐集</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7" name="Google Shape;177;g1901ab0bf77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8f1dff2dad_1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chemeClr val="dk1"/>
                </a:solidFill>
              </a:rPr>
              <a:t>所以我們是打算用影像處理的方式來解決</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針對我們預期實驗的各個點以及角度 做拍照進行樣本蒐集</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而我們拍照 是針對這個類似棋盤式的各個位置 以及180~0度</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TW">
                <a:solidFill>
                  <a:schemeClr val="dk1"/>
                </a:solidFill>
              </a:rPr>
              <a:t>進行有條理地做拍照</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89" name="Google Shape;189;g18f1dff2dad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8f1dff2dad_0_1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然後我們將照片中的停車格進行樣本標註</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接著進行深度模型訓練</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7" name="Google Shape;217;g18f1dff2dad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8f1dff2dad_1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我們使用左邊的軟體只能標註出一般的矩行</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而我們這次專題使用的標註方法是採取停車格的四個角落的座標進行標註</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t>右邊這張圖所呈現的不規則ㄇ字型 就是對各個角落座標進行標註的呈現結果</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zh-TW"/>
              <a:t>因為我們標記時 都是按照固定角落順序進行標註 所以得到ㄇ字型的開口不會有方向錯誤的問題</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這樣可以處理非矩形框 也就是用ㄇ字型 並可以知道入口</a:t>
            </a:r>
            <a:endParaRPr/>
          </a:p>
          <a:p>
            <a:pPr indent="0" lvl="0" marL="0" rtl="0" algn="l">
              <a:spcBef>
                <a:spcPts val="0"/>
              </a:spcBef>
              <a:spcAft>
                <a:spcPts val="0"/>
              </a:spcAft>
              <a:buNone/>
            </a:pPr>
            <a:r>
              <a:t/>
            </a:r>
            <a:endParaRPr/>
          </a:p>
        </p:txBody>
      </p:sp>
      <p:sp>
        <p:nvSpPr>
          <p:cNvPr id="237" name="Google Shape;237;g18f1dff2dad_1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8f1dff2dad_1_1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zh-TW">
                <a:solidFill>
                  <a:schemeClr val="dk1"/>
                </a:solidFill>
              </a:rPr>
              <a:t>我們應用模糊控制來控制車子</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zh-TW"/>
              <a:t>針對各個不同的入口角度，以及停車位與影像中點的像素差</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擬定出在各種情境下 車輪應該如何正確轉動的規則</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，將車子開往正確的停車位置</a:t>
            </a:r>
            <a:endParaRPr/>
          </a:p>
        </p:txBody>
      </p:sp>
      <p:sp>
        <p:nvSpPr>
          <p:cNvPr id="250" name="Google Shape;250;g18f1dff2dad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93ef544a82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193ef544a82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93ef544a82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93ef544a82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93ef544a82_0_1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93ef544a82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93ef544a82_0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為了能使影像辨識的更清楚，我們選用的是CSI鏡頭而不是USB鏡頭，鏡頭最大的解析度為800W像素，最大可視範圍有160度。</a:t>
            </a:r>
            <a:endParaRPr/>
          </a:p>
        </p:txBody>
      </p:sp>
      <p:sp>
        <p:nvSpPr>
          <p:cNvPr id="315" name="Google Shape;315;g193ef544a82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93ef544a82_0_1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JetsonNano是⼀款體積小巧、功能強⼤的⼈⼯智慧嵌⼊式開發板，預裝Ubuntu 18.04LTS系統，可以快速將AI技術落地並應⽤，其中包括⽤於深度學習、計算機視覺、GPU計算、多媒體處理等的板級⽀援包、CUDA、cuDNN和TensorRT等軟體庫 。</a:t>
            </a:r>
            <a:endParaRPr/>
          </a:p>
        </p:txBody>
      </p:sp>
      <p:sp>
        <p:nvSpPr>
          <p:cNvPr id="328" name="Google Shape;328;g193ef544a82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93ef544a82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193ef544a82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93ef544a82_0_1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Arduino就像是一台沒有鍵盤滑鼠和螢幕的主機，也能叫它開發版它是一個硬體與軟體的開源電子平台，arduino價格便宜並且能跨平台像是Microsoft Windows，Linux，Mac OS X，編程方式也相對簡單清晰。</a:t>
            </a:r>
            <a:endParaRPr/>
          </a:p>
        </p:txBody>
      </p:sp>
      <p:sp>
        <p:nvSpPr>
          <p:cNvPr id="341" name="Google Shape;341;g193ef544a82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93ef544a82_0_2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193ef544a82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93ef544a82_0_2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193ef544a82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901ab0bf77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1901ab0bf7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93ef544a82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193ef544a82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93ef544a82_0_2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193ef544a82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93ef544a82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93ef544a82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8f1dff2dad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18f1dff2dad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93ef544a82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4" name="Google Shape;94;g193ef544a82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93ef544a82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193ef544a82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8f1dff2dad_0_7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我們在這次的專題主要遇到了3個瓶頸</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首先是不使用紅外線或者是超音波</a:t>
            </a:r>
            <a:endParaRPr/>
          </a:p>
          <a:p>
            <a:pPr indent="0" lvl="0" marL="0" rtl="0" algn="l">
              <a:spcBef>
                <a:spcPts val="0"/>
              </a:spcBef>
              <a:spcAft>
                <a:spcPts val="0"/>
              </a:spcAft>
              <a:buNone/>
            </a:pPr>
            <a:r>
              <a:t/>
            </a:r>
            <a:endParaRPr/>
          </a:p>
        </p:txBody>
      </p:sp>
      <p:sp>
        <p:nvSpPr>
          <p:cNvPr id="119" name="Google Shape;119;g18f1dff2dad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8f1dff2dad_0_1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第二個瓶頸是對於該如何應對停車格變形以及不同角度的開口</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這部分是對於每個方向入口有可能是不規則的矩形所需要的解決方法</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2" name="Google Shape;132;g18f1dff2dad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8f1dff2dad_0_1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第三個瓶頸是 車子該如何跑進車庫</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t>左邊的照片 是要向右邊轉</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TW"/>
              <a:t>右邊的照片 是要向左邊轉</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 name="Google Shape;148;g18f1dff2dad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f1dff2dad_1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18f1dff2dad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4" name="Google Shape;54;p13"/>
          <p:cNvSpPr txBox="1"/>
          <p:nvPr>
            <p:ph idx="10" type="dt"/>
          </p:nvPr>
        </p:nvSpPr>
        <p:spPr>
          <a:xfrm>
            <a:off x="628650" y="4767264"/>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1" type="ftr"/>
          </p:nvPr>
        </p:nvSpPr>
        <p:spPr>
          <a:xfrm>
            <a:off x="3028950" y="4767264"/>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6" name="Google Shape;56;p13"/>
          <p:cNvSpPr txBox="1"/>
          <p:nvPr>
            <p:ph idx="12" type="sldNum"/>
          </p:nvPr>
        </p:nvSpPr>
        <p:spPr>
          <a:xfrm>
            <a:off x="6457950" y="4767264"/>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1.jpg"/><Relationship Id="rId9" Type="http://schemas.openxmlformats.org/officeDocument/2006/relationships/image" Target="../media/image5.png"/><Relationship Id="rId5" Type="http://schemas.openxmlformats.org/officeDocument/2006/relationships/image" Target="../media/image2.jpg"/><Relationship Id="rId6" Type="http://schemas.openxmlformats.org/officeDocument/2006/relationships/image" Target="../media/image14.jpg"/><Relationship Id="rId7" Type="http://schemas.openxmlformats.org/officeDocument/2006/relationships/image" Target="../media/image12.jpg"/><Relationship Id="rId8"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hyperlink" Target="http://www.youtube.com/watch?v=TKtttdz6CDk" TargetMode="Externa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www.youtube.com/watch?v=sHeuGmu3Nug" TargetMode="External"/><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docin.com/p-24796209.html" TargetMode="External"/><Relationship Id="rId4" Type="http://schemas.openxmlformats.org/officeDocument/2006/relationships/hyperlink" Target="http://hiyougood.blogspot.com/2020/02/fuzzyTruckBackerCtrl.html" TargetMode="External"/><Relationship Id="rId5" Type="http://schemas.openxmlformats.org/officeDocument/2006/relationships/hyperlink" Target="https://ithelp.ithome.com.tw/users/20129807/ironman" TargetMode="External"/><Relationship Id="rId6" Type="http://schemas.openxmlformats.org/officeDocument/2006/relationships/hyperlink" Target="https://koding.work/what-is-ros-robot-operating-system/" TargetMode="External"/><Relationship Id="rId7" Type="http://schemas.openxmlformats.org/officeDocument/2006/relationships/hyperlink" Target="https://ithelp.ithome.com.tw/users/20112348/ironma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7.jpg"/><Relationship Id="rId5" Type="http://schemas.openxmlformats.org/officeDocument/2006/relationships/image" Target="../media/image9.jpg"/><Relationship Id="rId6"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4746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zh-TW">
                <a:solidFill>
                  <a:srgbClr val="75321A"/>
                </a:solidFill>
              </a:rPr>
              <a:t>無人車自動倒車系統</a:t>
            </a:r>
            <a:endParaRPr b="1">
              <a:solidFill>
                <a:srgbClr val="75321A"/>
              </a:solidFill>
            </a:endParaRPr>
          </a:p>
        </p:txBody>
      </p:sp>
      <p:sp>
        <p:nvSpPr>
          <p:cNvPr id="62" name="Google Shape;62;p14"/>
          <p:cNvSpPr txBox="1"/>
          <p:nvPr>
            <p:ph idx="1" type="subTitle"/>
          </p:nvPr>
        </p:nvSpPr>
        <p:spPr>
          <a:xfrm>
            <a:off x="311700" y="1691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zh-TW">
                <a:solidFill>
                  <a:srgbClr val="45798B"/>
                </a:solidFill>
              </a:rPr>
              <a:t>畢業專題第二次口試報告</a:t>
            </a:r>
            <a:endParaRPr b="1">
              <a:solidFill>
                <a:srgbClr val="45798B"/>
              </a:solidFill>
            </a:endParaRPr>
          </a:p>
        </p:txBody>
      </p:sp>
      <p:sp>
        <p:nvSpPr>
          <p:cNvPr id="63" name="Google Shape;63;p14"/>
          <p:cNvSpPr txBox="1"/>
          <p:nvPr>
            <p:ph idx="4294967295" type="body"/>
          </p:nvPr>
        </p:nvSpPr>
        <p:spPr>
          <a:xfrm>
            <a:off x="311700" y="2439050"/>
            <a:ext cx="8520600" cy="26271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Clr>
                <a:schemeClr val="dk1"/>
              </a:buClr>
              <a:buSzPct val="45678"/>
              <a:buFont typeface="Arial"/>
              <a:buNone/>
            </a:pPr>
            <a:r>
              <a:rPr b="1" lang="zh-TW" sz="2408">
                <a:solidFill>
                  <a:srgbClr val="45798B"/>
                </a:solidFill>
              </a:rPr>
              <a:t>指導老師  :</a:t>
            </a:r>
            <a:r>
              <a:rPr b="1" lang="zh-TW" sz="2408"/>
              <a:t>  </a:t>
            </a:r>
            <a:r>
              <a:rPr b="1" lang="zh-TW" sz="2408">
                <a:solidFill>
                  <a:srgbClr val="75321A"/>
                </a:solidFill>
              </a:rPr>
              <a:t>陸子強</a:t>
            </a:r>
            <a:r>
              <a:rPr b="1" lang="zh-TW" sz="2408">
                <a:solidFill>
                  <a:srgbClr val="75321A"/>
                </a:solidFill>
              </a:rPr>
              <a:t>  老師 </a:t>
            </a:r>
            <a:endParaRPr b="1" sz="2408"/>
          </a:p>
          <a:p>
            <a:pPr indent="457200" lvl="0" marL="2743200" rtl="0" algn="l">
              <a:spcBef>
                <a:spcPts val="1200"/>
              </a:spcBef>
              <a:spcAft>
                <a:spcPts val="0"/>
              </a:spcAft>
              <a:buClr>
                <a:schemeClr val="dk1"/>
              </a:buClr>
              <a:buSzPct val="45678"/>
              <a:buFont typeface="Arial"/>
              <a:buNone/>
            </a:pPr>
            <a:r>
              <a:rPr b="1" lang="zh-TW" sz="2408">
                <a:solidFill>
                  <a:srgbClr val="45798B"/>
                </a:solidFill>
              </a:rPr>
              <a:t>班級  :</a:t>
            </a:r>
            <a:r>
              <a:rPr b="1" lang="zh-TW" sz="2408"/>
              <a:t>    </a:t>
            </a:r>
            <a:r>
              <a:rPr b="1" lang="zh-TW" sz="2408">
                <a:solidFill>
                  <a:srgbClr val="75321A"/>
                </a:solidFill>
              </a:rPr>
              <a:t>資工四B</a:t>
            </a:r>
            <a:endParaRPr b="1" sz="2408">
              <a:solidFill>
                <a:srgbClr val="75321A"/>
              </a:solidFill>
            </a:endParaRPr>
          </a:p>
          <a:p>
            <a:pPr indent="457200" lvl="0" marL="0" rtl="0" algn="ctr">
              <a:spcBef>
                <a:spcPts val="1200"/>
              </a:spcBef>
              <a:spcAft>
                <a:spcPts val="0"/>
              </a:spcAft>
              <a:buNone/>
            </a:pPr>
            <a:r>
              <a:rPr b="1" lang="zh-TW" sz="2408">
                <a:solidFill>
                  <a:srgbClr val="45798B"/>
                </a:solidFill>
              </a:rPr>
              <a:t>組長  : </a:t>
            </a:r>
            <a:r>
              <a:rPr b="1" lang="zh-TW" sz="2408"/>
              <a:t>  </a:t>
            </a:r>
            <a:r>
              <a:rPr b="1" lang="zh-TW" sz="2408">
                <a:solidFill>
                  <a:srgbClr val="75321A"/>
                </a:solidFill>
              </a:rPr>
              <a:t> 張宸瑄	410817152</a:t>
            </a:r>
            <a:endParaRPr b="1" sz="2408">
              <a:solidFill>
                <a:srgbClr val="75321A"/>
              </a:solidFill>
            </a:endParaRPr>
          </a:p>
          <a:p>
            <a:pPr indent="457200" lvl="0" marL="0" rtl="0" algn="ctr">
              <a:spcBef>
                <a:spcPts val="1200"/>
              </a:spcBef>
              <a:spcAft>
                <a:spcPts val="0"/>
              </a:spcAft>
              <a:buClr>
                <a:schemeClr val="dk1"/>
              </a:buClr>
              <a:buSzPct val="45678"/>
              <a:buFont typeface="Arial"/>
              <a:buNone/>
            </a:pPr>
            <a:r>
              <a:rPr b="1" lang="zh-TW" sz="2408">
                <a:solidFill>
                  <a:srgbClr val="45798B"/>
                </a:solidFill>
              </a:rPr>
              <a:t>組員  :</a:t>
            </a:r>
            <a:r>
              <a:rPr b="1" lang="zh-TW" sz="2408"/>
              <a:t>    </a:t>
            </a:r>
            <a:r>
              <a:rPr b="1" lang="zh-TW" sz="2408">
                <a:solidFill>
                  <a:srgbClr val="75321A"/>
                </a:solidFill>
              </a:rPr>
              <a:t>石昕儒	410817445</a:t>
            </a:r>
            <a:endParaRPr b="1" sz="2408">
              <a:solidFill>
                <a:srgbClr val="75321A"/>
              </a:solidFill>
            </a:endParaRPr>
          </a:p>
          <a:p>
            <a:pPr indent="0" lvl="0" marL="0" rtl="0" algn="ctr">
              <a:spcBef>
                <a:spcPts val="1200"/>
              </a:spcBef>
              <a:spcAft>
                <a:spcPts val="0"/>
              </a:spcAft>
              <a:buClr>
                <a:schemeClr val="dk1"/>
              </a:buClr>
              <a:buSzPct val="45678"/>
              <a:buFont typeface="Arial"/>
              <a:buNone/>
            </a:pPr>
            <a:r>
              <a:rPr b="1" lang="zh-TW" sz="2408">
                <a:solidFill>
                  <a:srgbClr val="75321A"/>
                </a:solidFill>
              </a:rPr>
              <a:t>	              朱博瑄410817233</a:t>
            </a:r>
            <a:endParaRPr b="1" sz="2408">
              <a:solidFill>
                <a:srgbClr val="75321A"/>
              </a:solidFill>
            </a:endParaRPr>
          </a:p>
          <a:p>
            <a:pPr indent="0" lvl="0" marL="0" rtl="0" algn="ctr">
              <a:spcBef>
                <a:spcPts val="1200"/>
              </a:spcBef>
              <a:spcAft>
                <a:spcPts val="0"/>
              </a:spcAft>
              <a:buClr>
                <a:schemeClr val="dk1"/>
              </a:buClr>
              <a:buSzPct val="45678"/>
              <a:buFont typeface="Arial"/>
              <a:buNone/>
            </a:pPr>
            <a:r>
              <a:rPr b="1" lang="zh-TW" sz="2408">
                <a:solidFill>
                  <a:srgbClr val="75321A"/>
                </a:solidFill>
              </a:rPr>
              <a:t>	               </a:t>
            </a:r>
            <a:r>
              <a:rPr b="1" lang="zh-TW" sz="2408">
                <a:solidFill>
                  <a:srgbClr val="75321A"/>
                </a:solidFill>
              </a:rPr>
              <a:t>林</a:t>
            </a:r>
            <a:r>
              <a:rPr b="1" lang="zh-TW" sz="2408">
                <a:solidFill>
                  <a:srgbClr val="75321A"/>
                </a:solidFill>
              </a:rPr>
              <a:t>睿哲410817178</a:t>
            </a:r>
            <a:endParaRPr b="1" sz="2408">
              <a:solidFill>
                <a:srgbClr val="75321A"/>
              </a:solidFill>
            </a:endParaRPr>
          </a:p>
          <a:p>
            <a:pPr indent="0" lvl="0" marL="0" rtl="0" algn="l">
              <a:spcBef>
                <a:spcPts val="120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78" name="Shape 178"/>
        <p:cNvGrpSpPr/>
        <p:nvPr/>
      </p:nvGrpSpPr>
      <p:grpSpPr>
        <a:xfrm>
          <a:off x="0" y="0"/>
          <a:ext cx="0" cy="0"/>
          <a:chOff x="0" y="0"/>
          <a:chExt cx="0" cy="0"/>
        </a:xfrm>
      </p:grpSpPr>
      <p:grpSp>
        <p:nvGrpSpPr>
          <p:cNvPr id="179" name="Google Shape;179;p23"/>
          <p:cNvGrpSpPr/>
          <p:nvPr/>
        </p:nvGrpSpPr>
        <p:grpSpPr>
          <a:xfrm>
            <a:off x="211474" y="158578"/>
            <a:ext cx="1087689" cy="936263"/>
            <a:chOff x="1089048" y="-256560"/>
            <a:chExt cx="1450252" cy="1248350"/>
          </a:xfrm>
        </p:grpSpPr>
        <p:sp>
          <p:nvSpPr>
            <p:cNvPr id="180" name="Google Shape;180;p23"/>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2-1</a:t>
              </a:r>
              <a:endParaRPr b="1" i="0" sz="2100" u="none" cap="none" strike="noStrike">
                <a:solidFill>
                  <a:schemeClr val="lt1"/>
                </a:solidFill>
                <a:latin typeface="Microsoft Yahei"/>
                <a:ea typeface="Microsoft Yahei"/>
                <a:cs typeface="Microsoft Yahei"/>
                <a:sym typeface="Microsoft Yahei"/>
              </a:endParaRPr>
            </a:p>
          </p:txBody>
        </p:sp>
        <p:sp>
          <p:nvSpPr>
            <p:cNvPr id="181" name="Google Shape;181;p23"/>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82" name="Google Shape;182;p23"/>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83" name="Google Shape;183;p23"/>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84" name="Google Shape;184;p23"/>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185" name="Google Shape;185;p23"/>
          <p:cNvSpPr txBox="1"/>
          <p:nvPr/>
        </p:nvSpPr>
        <p:spPr>
          <a:xfrm>
            <a:off x="1383432" y="237375"/>
            <a:ext cx="68676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  </a:t>
            </a:r>
            <a:r>
              <a:rPr b="1" lang="zh-TW" sz="2600">
                <a:solidFill>
                  <a:srgbClr val="AF4B27"/>
                </a:solidFill>
              </a:rPr>
              <a:t>SSD深度學習</a:t>
            </a:r>
            <a:endParaRPr b="1" sz="2600">
              <a:solidFill>
                <a:srgbClr val="75321A"/>
              </a:solidFill>
              <a:latin typeface="Microsoft JhengHei"/>
              <a:ea typeface="Microsoft JhengHei"/>
              <a:cs typeface="Microsoft JhengHei"/>
              <a:sym typeface="Microsoft JhengHei"/>
            </a:endParaRPr>
          </a:p>
        </p:txBody>
      </p:sp>
      <p:pic>
        <p:nvPicPr>
          <p:cNvPr id="186" name="Google Shape;186;p23"/>
          <p:cNvPicPr preferRelativeResize="0"/>
          <p:nvPr/>
        </p:nvPicPr>
        <p:blipFill>
          <a:blip r:embed="rId3">
            <a:alphaModFix/>
          </a:blip>
          <a:stretch>
            <a:fillRect/>
          </a:stretch>
        </p:blipFill>
        <p:spPr>
          <a:xfrm>
            <a:off x="813537" y="2200609"/>
            <a:ext cx="7516926" cy="218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90" name="Shape 190"/>
        <p:cNvGrpSpPr/>
        <p:nvPr/>
      </p:nvGrpSpPr>
      <p:grpSpPr>
        <a:xfrm>
          <a:off x="0" y="0"/>
          <a:ext cx="0" cy="0"/>
          <a:chOff x="0" y="0"/>
          <a:chExt cx="0" cy="0"/>
        </a:xfrm>
      </p:grpSpPr>
      <p:grpSp>
        <p:nvGrpSpPr>
          <p:cNvPr id="191" name="Google Shape;191;p24"/>
          <p:cNvGrpSpPr/>
          <p:nvPr/>
        </p:nvGrpSpPr>
        <p:grpSpPr>
          <a:xfrm>
            <a:off x="211474" y="158578"/>
            <a:ext cx="1087689" cy="936263"/>
            <a:chOff x="1089048" y="-256560"/>
            <a:chExt cx="1450252" cy="1248350"/>
          </a:xfrm>
        </p:grpSpPr>
        <p:sp>
          <p:nvSpPr>
            <p:cNvPr id="192" name="Google Shape;192;p24"/>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2-1</a:t>
              </a:r>
              <a:endParaRPr b="1" i="0" sz="2100" u="none" cap="none" strike="noStrike">
                <a:solidFill>
                  <a:schemeClr val="lt1"/>
                </a:solidFill>
                <a:latin typeface="Microsoft Yahei"/>
                <a:ea typeface="Microsoft Yahei"/>
                <a:cs typeface="Microsoft Yahei"/>
                <a:sym typeface="Microsoft Yahei"/>
              </a:endParaRPr>
            </a:p>
          </p:txBody>
        </p:sp>
        <p:sp>
          <p:nvSpPr>
            <p:cNvPr id="193" name="Google Shape;193;p24"/>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94" name="Google Shape;194;p24"/>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95" name="Google Shape;195;p24"/>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96" name="Google Shape;196;p24"/>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197" name="Google Shape;197;p24"/>
          <p:cNvSpPr txBox="1"/>
          <p:nvPr/>
        </p:nvSpPr>
        <p:spPr>
          <a:xfrm>
            <a:off x="1383432" y="237375"/>
            <a:ext cx="68676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   </a:t>
            </a:r>
            <a:r>
              <a:rPr b="1" lang="zh-TW" sz="2600">
                <a:solidFill>
                  <a:srgbClr val="AF4B27"/>
                </a:solidFill>
              </a:rPr>
              <a:t>深度學習</a:t>
            </a:r>
            <a:endParaRPr b="1" sz="2600">
              <a:solidFill>
                <a:srgbClr val="75321A"/>
              </a:solidFill>
              <a:latin typeface="Microsoft JhengHei"/>
              <a:ea typeface="Microsoft JhengHei"/>
              <a:cs typeface="Microsoft JhengHei"/>
              <a:sym typeface="Microsoft JhengHei"/>
            </a:endParaRPr>
          </a:p>
        </p:txBody>
      </p:sp>
      <p:graphicFrame>
        <p:nvGraphicFramePr>
          <p:cNvPr id="198" name="Google Shape;198;p24"/>
          <p:cNvGraphicFramePr/>
          <p:nvPr/>
        </p:nvGraphicFramePr>
        <p:xfrm>
          <a:off x="13350" y="2748800"/>
          <a:ext cx="3000000" cy="3000000"/>
        </p:xfrm>
        <a:graphic>
          <a:graphicData uri="http://schemas.openxmlformats.org/drawingml/2006/table">
            <a:tbl>
              <a:tblPr>
                <a:noFill/>
                <a:tableStyleId>{409F9C1A-10CF-4C79-BD7F-D7FF0CF7E1A5}</a:tableStyleId>
              </a:tblPr>
              <a:tblGrid>
                <a:gridCol w="382850"/>
                <a:gridCol w="382850"/>
                <a:gridCol w="382850"/>
                <a:gridCol w="382850"/>
                <a:gridCol w="382850"/>
                <a:gridCol w="382850"/>
                <a:gridCol w="382850"/>
                <a:gridCol w="382850"/>
                <a:gridCol w="382850"/>
                <a:gridCol w="382850"/>
                <a:gridCol w="382850"/>
                <a:gridCol w="382850"/>
                <a:gridCol w="382850"/>
              </a:tblGrid>
              <a:tr h="324350">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r>
              <a:tr h="324350">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r>
              <a:tr h="324350">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r>
              <a:tr h="324350">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r>
              <a:tr h="324350">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c>
                  <a:txBody>
                    <a:bodyPr/>
                    <a:lstStyle/>
                    <a:p>
                      <a:pPr indent="0" lvl="0" marL="0" rtl="0" algn="l">
                        <a:spcBef>
                          <a:spcPts val="0"/>
                        </a:spcBef>
                        <a:spcAft>
                          <a:spcPts val="0"/>
                        </a:spcAft>
                        <a:buNone/>
                      </a:pPr>
                      <a:r>
                        <a:t/>
                      </a:r>
                      <a:endParaRPr b="1">
                        <a:solidFill>
                          <a:schemeClr val="dk1"/>
                        </a:solidFill>
                      </a:endParaRPr>
                    </a:p>
                  </a:txBody>
                  <a:tcPr marT="91425" marB="91425" marR="91425" marL="91425"/>
                </a:tc>
              </a:tr>
            </a:tbl>
          </a:graphicData>
        </a:graphic>
      </p:graphicFrame>
      <p:pic>
        <p:nvPicPr>
          <p:cNvPr id="199" name="Google Shape;199;p24"/>
          <p:cNvPicPr preferRelativeResize="0"/>
          <p:nvPr/>
        </p:nvPicPr>
        <p:blipFill>
          <a:blip r:embed="rId3">
            <a:alphaModFix/>
          </a:blip>
          <a:stretch>
            <a:fillRect/>
          </a:stretch>
        </p:blipFill>
        <p:spPr>
          <a:xfrm>
            <a:off x="1712600" y="1431725"/>
            <a:ext cx="1592151" cy="1170701"/>
          </a:xfrm>
          <a:prstGeom prst="rect">
            <a:avLst/>
          </a:prstGeom>
          <a:noFill/>
          <a:ln>
            <a:noFill/>
          </a:ln>
        </p:spPr>
      </p:pic>
      <p:grpSp>
        <p:nvGrpSpPr>
          <p:cNvPr id="200" name="Google Shape;200;p24"/>
          <p:cNvGrpSpPr/>
          <p:nvPr/>
        </p:nvGrpSpPr>
        <p:grpSpPr>
          <a:xfrm>
            <a:off x="4920648" y="2735825"/>
            <a:ext cx="4314937" cy="1891956"/>
            <a:chOff x="1572454" y="2900218"/>
            <a:chExt cx="5138053" cy="2302770"/>
          </a:xfrm>
        </p:grpSpPr>
        <p:cxnSp>
          <p:nvCxnSpPr>
            <p:cNvPr id="201" name="Google Shape;201;p24"/>
            <p:cNvCxnSpPr/>
            <p:nvPr/>
          </p:nvCxnSpPr>
          <p:spPr>
            <a:xfrm rot="10800000">
              <a:off x="4087518" y="3207977"/>
              <a:ext cx="0" cy="1774200"/>
            </a:xfrm>
            <a:prstGeom prst="straightConnector1">
              <a:avLst/>
            </a:prstGeom>
            <a:noFill/>
            <a:ln cap="flat" cmpd="sng" w="9525">
              <a:solidFill>
                <a:srgbClr val="000000"/>
              </a:solidFill>
              <a:prstDash val="solid"/>
              <a:round/>
              <a:headEnd len="sm" w="sm" type="none"/>
              <a:tailEnd len="med" w="med" type="triangle"/>
            </a:ln>
          </p:spPr>
        </p:cxnSp>
        <p:sp>
          <p:nvSpPr>
            <p:cNvPr id="202" name="Google Shape;202;p24"/>
            <p:cNvSpPr txBox="1"/>
            <p:nvPr/>
          </p:nvSpPr>
          <p:spPr>
            <a:xfrm>
              <a:off x="3731491" y="2900218"/>
              <a:ext cx="966300" cy="37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N(90度)</a:t>
              </a:r>
              <a:endParaRPr b="0" i="0" sz="1400" u="none" cap="none" strike="noStrike">
                <a:solidFill>
                  <a:srgbClr val="000000"/>
                </a:solidFill>
                <a:latin typeface="Arial"/>
                <a:ea typeface="Arial"/>
                <a:cs typeface="Arial"/>
                <a:sym typeface="Arial"/>
              </a:endParaRPr>
            </a:p>
          </p:txBody>
        </p:sp>
        <p:cxnSp>
          <p:nvCxnSpPr>
            <p:cNvPr id="203" name="Google Shape;203;p24"/>
            <p:cNvCxnSpPr/>
            <p:nvPr/>
          </p:nvCxnSpPr>
          <p:spPr>
            <a:xfrm flipH="1" rot="10800000">
              <a:off x="4074525" y="3515777"/>
              <a:ext cx="807000" cy="1466400"/>
            </a:xfrm>
            <a:prstGeom prst="straightConnector1">
              <a:avLst/>
            </a:prstGeom>
            <a:noFill/>
            <a:ln cap="flat" cmpd="sng" w="9525">
              <a:solidFill>
                <a:srgbClr val="000000"/>
              </a:solidFill>
              <a:prstDash val="solid"/>
              <a:round/>
              <a:headEnd len="sm" w="sm" type="none"/>
              <a:tailEnd len="med" w="med" type="triangle"/>
            </a:ln>
          </p:spPr>
        </p:cxnSp>
        <p:sp>
          <p:nvSpPr>
            <p:cNvPr id="204" name="Google Shape;204;p24"/>
            <p:cNvSpPr txBox="1"/>
            <p:nvPr/>
          </p:nvSpPr>
          <p:spPr>
            <a:xfrm>
              <a:off x="4599929" y="3121223"/>
              <a:ext cx="670200" cy="37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60度</a:t>
              </a:r>
              <a:endParaRPr b="0" i="0" sz="1400" u="none" cap="none" strike="noStrike">
                <a:solidFill>
                  <a:srgbClr val="000000"/>
                </a:solidFill>
                <a:latin typeface="Arial"/>
                <a:ea typeface="Arial"/>
                <a:cs typeface="Arial"/>
                <a:sym typeface="Arial"/>
              </a:endParaRPr>
            </a:p>
          </p:txBody>
        </p:sp>
        <p:cxnSp>
          <p:nvCxnSpPr>
            <p:cNvPr id="205" name="Google Shape;205;p24"/>
            <p:cNvCxnSpPr/>
            <p:nvPr/>
          </p:nvCxnSpPr>
          <p:spPr>
            <a:xfrm rot="10800000">
              <a:off x="3294291" y="3554543"/>
              <a:ext cx="774600" cy="1397100"/>
            </a:xfrm>
            <a:prstGeom prst="straightConnector1">
              <a:avLst/>
            </a:prstGeom>
            <a:noFill/>
            <a:ln cap="flat" cmpd="sng" w="9525">
              <a:solidFill>
                <a:srgbClr val="000000"/>
              </a:solidFill>
              <a:prstDash val="solid"/>
              <a:round/>
              <a:headEnd len="sm" w="sm" type="none"/>
              <a:tailEnd len="med" w="med" type="triangle"/>
            </a:ln>
          </p:spPr>
        </p:cxnSp>
        <p:sp>
          <p:nvSpPr>
            <p:cNvPr id="206" name="Google Shape;206;p24"/>
            <p:cNvSpPr txBox="1"/>
            <p:nvPr/>
          </p:nvSpPr>
          <p:spPr>
            <a:xfrm>
              <a:off x="2897884" y="3131051"/>
              <a:ext cx="788700" cy="37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120度</a:t>
              </a:r>
              <a:endParaRPr b="0" i="0" sz="1400" u="none" cap="none" strike="noStrike">
                <a:solidFill>
                  <a:srgbClr val="000000"/>
                </a:solidFill>
                <a:latin typeface="Arial"/>
                <a:ea typeface="Arial"/>
                <a:cs typeface="Arial"/>
                <a:sym typeface="Arial"/>
              </a:endParaRPr>
            </a:p>
          </p:txBody>
        </p:sp>
        <p:cxnSp>
          <p:nvCxnSpPr>
            <p:cNvPr id="207" name="Google Shape;207;p24"/>
            <p:cNvCxnSpPr/>
            <p:nvPr/>
          </p:nvCxnSpPr>
          <p:spPr>
            <a:xfrm flipH="1" rot="10800000">
              <a:off x="4087517" y="4045877"/>
              <a:ext cx="1508100" cy="936300"/>
            </a:xfrm>
            <a:prstGeom prst="straightConnector1">
              <a:avLst/>
            </a:prstGeom>
            <a:noFill/>
            <a:ln cap="flat" cmpd="sng" w="9525">
              <a:solidFill>
                <a:srgbClr val="000000"/>
              </a:solidFill>
              <a:prstDash val="solid"/>
              <a:round/>
              <a:headEnd len="sm" w="sm" type="none"/>
              <a:tailEnd len="med" w="med" type="triangle"/>
            </a:ln>
          </p:spPr>
        </p:cxnSp>
        <p:cxnSp>
          <p:nvCxnSpPr>
            <p:cNvPr id="208" name="Google Shape;208;p24"/>
            <p:cNvCxnSpPr/>
            <p:nvPr/>
          </p:nvCxnSpPr>
          <p:spPr>
            <a:xfrm rot="10800000">
              <a:off x="2653725" y="4172176"/>
              <a:ext cx="1420800" cy="810000"/>
            </a:xfrm>
            <a:prstGeom prst="straightConnector1">
              <a:avLst/>
            </a:prstGeom>
            <a:noFill/>
            <a:ln cap="flat" cmpd="sng" w="9525">
              <a:solidFill>
                <a:srgbClr val="000000"/>
              </a:solidFill>
              <a:prstDash val="solid"/>
              <a:round/>
              <a:headEnd len="sm" w="sm" type="none"/>
              <a:tailEnd len="med" w="med" type="triangle"/>
            </a:ln>
          </p:spPr>
        </p:cxnSp>
        <p:sp>
          <p:nvSpPr>
            <p:cNvPr id="209" name="Google Shape;209;p24"/>
            <p:cNvSpPr txBox="1"/>
            <p:nvPr/>
          </p:nvSpPr>
          <p:spPr>
            <a:xfrm>
              <a:off x="5595533" y="3737996"/>
              <a:ext cx="670200" cy="37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30度</a:t>
              </a:r>
              <a:endParaRPr b="0" i="0" sz="1400" u="none" cap="none" strike="noStrike">
                <a:solidFill>
                  <a:srgbClr val="000000"/>
                </a:solidFill>
                <a:latin typeface="Arial"/>
                <a:ea typeface="Arial"/>
                <a:cs typeface="Arial"/>
                <a:sym typeface="Arial"/>
              </a:endParaRPr>
            </a:p>
          </p:txBody>
        </p:sp>
        <p:sp>
          <p:nvSpPr>
            <p:cNvPr id="210" name="Google Shape;210;p24"/>
            <p:cNvSpPr txBox="1"/>
            <p:nvPr/>
          </p:nvSpPr>
          <p:spPr>
            <a:xfrm>
              <a:off x="2148175" y="3787308"/>
              <a:ext cx="788700" cy="37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150度</a:t>
              </a:r>
              <a:endParaRPr b="0" i="0" sz="1400" u="none" cap="none" strike="noStrike">
                <a:solidFill>
                  <a:srgbClr val="000000"/>
                </a:solidFill>
                <a:latin typeface="Arial"/>
                <a:ea typeface="Arial"/>
                <a:cs typeface="Arial"/>
                <a:sym typeface="Arial"/>
              </a:endParaRPr>
            </a:p>
          </p:txBody>
        </p:sp>
        <p:cxnSp>
          <p:nvCxnSpPr>
            <p:cNvPr id="211" name="Google Shape;211;p24"/>
            <p:cNvCxnSpPr/>
            <p:nvPr/>
          </p:nvCxnSpPr>
          <p:spPr>
            <a:xfrm>
              <a:off x="4087517" y="4982176"/>
              <a:ext cx="1883700" cy="0"/>
            </a:xfrm>
            <a:prstGeom prst="straightConnector1">
              <a:avLst/>
            </a:prstGeom>
            <a:noFill/>
            <a:ln cap="flat" cmpd="sng" w="9525">
              <a:solidFill>
                <a:srgbClr val="000000"/>
              </a:solidFill>
              <a:prstDash val="solid"/>
              <a:round/>
              <a:headEnd len="sm" w="sm" type="none"/>
              <a:tailEnd len="med" w="med" type="triangle"/>
            </a:ln>
          </p:spPr>
        </p:cxnSp>
        <p:cxnSp>
          <p:nvCxnSpPr>
            <p:cNvPr id="212" name="Google Shape;212;p24"/>
            <p:cNvCxnSpPr/>
            <p:nvPr/>
          </p:nvCxnSpPr>
          <p:spPr>
            <a:xfrm rot="10800000">
              <a:off x="2203817" y="4982176"/>
              <a:ext cx="1883700" cy="0"/>
            </a:xfrm>
            <a:prstGeom prst="straightConnector1">
              <a:avLst/>
            </a:prstGeom>
            <a:noFill/>
            <a:ln cap="flat" cmpd="sng" w="9525">
              <a:solidFill>
                <a:srgbClr val="000000"/>
              </a:solidFill>
              <a:prstDash val="solid"/>
              <a:round/>
              <a:headEnd len="sm" w="sm" type="none"/>
              <a:tailEnd len="med" w="med" type="triangle"/>
            </a:ln>
          </p:spPr>
        </p:cxnSp>
        <p:sp>
          <p:nvSpPr>
            <p:cNvPr id="213" name="Google Shape;213;p24"/>
            <p:cNvSpPr txBox="1"/>
            <p:nvPr/>
          </p:nvSpPr>
          <p:spPr>
            <a:xfrm>
              <a:off x="6158507" y="4828288"/>
              <a:ext cx="552000" cy="37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0度</a:t>
              </a:r>
              <a:endParaRPr b="0" i="0" sz="1400" u="none" cap="none" strike="noStrike">
                <a:solidFill>
                  <a:srgbClr val="000000"/>
                </a:solidFill>
                <a:latin typeface="Arial"/>
                <a:ea typeface="Arial"/>
                <a:cs typeface="Arial"/>
                <a:sym typeface="Arial"/>
              </a:endParaRPr>
            </a:p>
          </p:txBody>
        </p:sp>
        <p:sp>
          <p:nvSpPr>
            <p:cNvPr id="214" name="Google Shape;214;p24"/>
            <p:cNvSpPr txBox="1"/>
            <p:nvPr/>
          </p:nvSpPr>
          <p:spPr>
            <a:xfrm>
              <a:off x="1572454" y="4794875"/>
              <a:ext cx="788700" cy="37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zh-TW" sz="1400" u="none" cap="none" strike="noStrike">
                  <a:solidFill>
                    <a:srgbClr val="000000"/>
                  </a:solidFill>
                  <a:latin typeface="Arial"/>
                  <a:ea typeface="Arial"/>
                  <a:cs typeface="Arial"/>
                  <a:sym typeface="Arial"/>
                </a:rPr>
                <a:t>180度</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8" name="Shape 218"/>
        <p:cNvGrpSpPr/>
        <p:nvPr/>
      </p:nvGrpSpPr>
      <p:grpSpPr>
        <a:xfrm>
          <a:off x="0" y="0"/>
          <a:ext cx="0" cy="0"/>
          <a:chOff x="0" y="0"/>
          <a:chExt cx="0" cy="0"/>
        </a:xfrm>
      </p:grpSpPr>
      <p:grpSp>
        <p:nvGrpSpPr>
          <p:cNvPr id="219" name="Google Shape;219;p25"/>
          <p:cNvGrpSpPr/>
          <p:nvPr/>
        </p:nvGrpSpPr>
        <p:grpSpPr>
          <a:xfrm>
            <a:off x="211474" y="158578"/>
            <a:ext cx="1087689" cy="936263"/>
            <a:chOff x="1089048" y="-256560"/>
            <a:chExt cx="1450252" cy="1248350"/>
          </a:xfrm>
        </p:grpSpPr>
        <p:sp>
          <p:nvSpPr>
            <p:cNvPr id="220" name="Google Shape;220;p25"/>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2-1</a:t>
              </a:r>
              <a:endParaRPr b="1" i="0" sz="2100" u="none" cap="none" strike="noStrike">
                <a:solidFill>
                  <a:schemeClr val="lt1"/>
                </a:solidFill>
                <a:latin typeface="Microsoft Yahei"/>
                <a:ea typeface="Microsoft Yahei"/>
                <a:cs typeface="Microsoft Yahei"/>
                <a:sym typeface="Microsoft Yahei"/>
              </a:endParaRPr>
            </a:p>
          </p:txBody>
        </p:sp>
        <p:sp>
          <p:nvSpPr>
            <p:cNvPr id="221" name="Google Shape;221;p25"/>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222" name="Google Shape;222;p25"/>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223" name="Google Shape;223;p25"/>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224" name="Google Shape;224;p25"/>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225" name="Google Shape;225;p25"/>
          <p:cNvSpPr txBox="1"/>
          <p:nvPr/>
        </p:nvSpPr>
        <p:spPr>
          <a:xfrm>
            <a:off x="1383434" y="237375"/>
            <a:ext cx="7560900" cy="700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zh-TW" sz="4100">
                <a:solidFill>
                  <a:srgbClr val="75321A"/>
                </a:solidFill>
                <a:latin typeface="Microsoft JhengHei"/>
                <a:ea typeface="Microsoft JhengHei"/>
                <a:cs typeface="Microsoft JhengHei"/>
                <a:sym typeface="Microsoft JhengHei"/>
              </a:rPr>
              <a:t>  </a:t>
            </a:r>
            <a:r>
              <a:rPr b="1" lang="zh-TW" sz="2600">
                <a:solidFill>
                  <a:srgbClr val="AF4B27"/>
                </a:solidFill>
              </a:rPr>
              <a:t>深度學習</a:t>
            </a:r>
            <a:endParaRPr b="1" sz="4100">
              <a:solidFill>
                <a:srgbClr val="75321A"/>
              </a:solidFill>
              <a:latin typeface="Microsoft JhengHei"/>
              <a:ea typeface="Microsoft JhengHei"/>
              <a:cs typeface="Microsoft JhengHei"/>
              <a:sym typeface="Microsoft JhengHei"/>
            </a:endParaRPr>
          </a:p>
        </p:txBody>
      </p:sp>
      <p:pic>
        <p:nvPicPr>
          <p:cNvPr descr="Q版电脑简笔画教程-26abc图片大全" id="226" name="Google Shape;226;p25"/>
          <p:cNvPicPr preferRelativeResize="0"/>
          <p:nvPr/>
        </p:nvPicPr>
        <p:blipFill rotWithShape="1">
          <a:blip r:embed="rId3">
            <a:alphaModFix/>
          </a:blip>
          <a:srcRect b="13992" l="19820" r="22546" t="11022"/>
          <a:stretch/>
        </p:blipFill>
        <p:spPr>
          <a:xfrm>
            <a:off x="3817189" y="2169464"/>
            <a:ext cx="1509623" cy="1307011"/>
          </a:xfrm>
          <a:prstGeom prst="rect">
            <a:avLst/>
          </a:prstGeom>
          <a:noFill/>
          <a:ln>
            <a:noFill/>
          </a:ln>
        </p:spPr>
      </p:pic>
      <p:pic>
        <p:nvPicPr>
          <p:cNvPr id="227" name="Google Shape;227;p25"/>
          <p:cNvPicPr preferRelativeResize="0"/>
          <p:nvPr/>
        </p:nvPicPr>
        <p:blipFill>
          <a:blip r:embed="rId4">
            <a:alphaModFix/>
          </a:blip>
          <a:stretch>
            <a:fillRect/>
          </a:stretch>
        </p:blipFill>
        <p:spPr>
          <a:xfrm>
            <a:off x="59075" y="1881975"/>
            <a:ext cx="1434599" cy="1054850"/>
          </a:xfrm>
          <a:prstGeom prst="rect">
            <a:avLst/>
          </a:prstGeom>
          <a:noFill/>
          <a:ln>
            <a:noFill/>
          </a:ln>
        </p:spPr>
      </p:pic>
      <p:pic>
        <p:nvPicPr>
          <p:cNvPr id="228" name="Google Shape;228;p25"/>
          <p:cNvPicPr preferRelativeResize="0"/>
          <p:nvPr/>
        </p:nvPicPr>
        <p:blipFill>
          <a:blip r:embed="rId5">
            <a:alphaModFix/>
          </a:blip>
          <a:stretch>
            <a:fillRect/>
          </a:stretch>
        </p:blipFill>
        <p:spPr>
          <a:xfrm>
            <a:off x="1038050" y="2609225"/>
            <a:ext cx="1313874" cy="966075"/>
          </a:xfrm>
          <a:prstGeom prst="rect">
            <a:avLst/>
          </a:prstGeom>
          <a:noFill/>
          <a:ln>
            <a:noFill/>
          </a:ln>
        </p:spPr>
      </p:pic>
      <p:pic>
        <p:nvPicPr>
          <p:cNvPr id="229" name="Google Shape;229;p25"/>
          <p:cNvPicPr preferRelativeResize="0"/>
          <p:nvPr/>
        </p:nvPicPr>
        <p:blipFill>
          <a:blip r:embed="rId6">
            <a:alphaModFix/>
          </a:blip>
          <a:stretch>
            <a:fillRect/>
          </a:stretch>
        </p:blipFill>
        <p:spPr>
          <a:xfrm>
            <a:off x="1919250" y="1982531"/>
            <a:ext cx="1087699" cy="799770"/>
          </a:xfrm>
          <a:prstGeom prst="rect">
            <a:avLst/>
          </a:prstGeom>
          <a:noFill/>
          <a:ln>
            <a:noFill/>
          </a:ln>
        </p:spPr>
      </p:pic>
      <p:pic>
        <p:nvPicPr>
          <p:cNvPr id="230" name="Google Shape;230;p25"/>
          <p:cNvPicPr preferRelativeResize="0"/>
          <p:nvPr/>
        </p:nvPicPr>
        <p:blipFill>
          <a:blip r:embed="rId7">
            <a:alphaModFix/>
          </a:blip>
          <a:stretch>
            <a:fillRect/>
          </a:stretch>
        </p:blipFill>
        <p:spPr>
          <a:xfrm>
            <a:off x="211475" y="3476469"/>
            <a:ext cx="1509624" cy="1110032"/>
          </a:xfrm>
          <a:prstGeom prst="rect">
            <a:avLst/>
          </a:prstGeom>
          <a:noFill/>
          <a:ln>
            <a:noFill/>
          </a:ln>
        </p:spPr>
      </p:pic>
      <p:pic>
        <p:nvPicPr>
          <p:cNvPr id="231" name="Google Shape;231;p25"/>
          <p:cNvPicPr preferRelativeResize="0"/>
          <p:nvPr/>
        </p:nvPicPr>
        <p:blipFill>
          <a:blip r:embed="rId8">
            <a:alphaModFix/>
          </a:blip>
          <a:stretch>
            <a:fillRect/>
          </a:stretch>
        </p:blipFill>
        <p:spPr>
          <a:xfrm>
            <a:off x="1994075" y="3415775"/>
            <a:ext cx="1169226" cy="859725"/>
          </a:xfrm>
          <a:prstGeom prst="rect">
            <a:avLst/>
          </a:prstGeom>
          <a:noFill/>
          <a:ln>
            <a:noFill/>
          </a:ln>
        </p:spPr>
      </p:pic>
      <p:cxnSp>
        <p:nvCxnSpPr>
          <p:cNvPr id="232" name="Google Shape;232;p25"/>
          <p:cNvCxnSpPr/>
          <p:nvPr/>
        </p:nvCxnSpPr>
        <p:spPr>
          <a:xfrm>
            <a:off x="3252250" y="2860450"/>
            <a:ext cx="403200" cy="132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25"/>
          <p:cNvCxnSpPr/>
          <p:nvPr/>
        </p:nvCxnSpPr>
        <p:spPr>
          <a:xfrm>
            <a:off x="5433950" y="2886875"/>
            <a:ext cx="291000" cy="6600"/>
          </a:xfrm>
          <a:prstGeom prst="straightConnector1">
            <a:avLst/>
          </a:prstGeom>
          <a:noFill/>
          <a:ln cap="flat" cmpd="sng" w="9525">
            <a:solidFill>
              <a:schemeClr val="dk2"/>
            </a:solidFill>
            <a:prstDash val="solid"/>
            <a:round/>
            <a:headEnd len="med" w="med" type="none"/>
            <a:tailEnd len="med" w="med" type="triangle"/>
          </a:ln>
        </p:spPr>
      </p:cxnSp>
      <p:pic>
        <p:nvPicPr>
          <p:cNvPr id="234" name="Google Shape;234;p25"/>
          <p:cNvPicPr preferRelativeResize="0"/>
          <p:nvPr/>
        </p:nvPicPr>
        <p:blipFill>
          <a:blip r:embed="rId9">
            <a:alphaModFix/>
          </a:blip>
          <a:stretch>
            <a:fillRect/>
          </a:stretch>
        </p:blipFill>
        <p:spPr>
          <a:xfrm>
            <a:off x="5976862" y="2184762"/>
            <a:ext cx="2829076" cy="1535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38" name="Shape 238"/>
        <p:cNvGrpSpPr/>
        <p:nvPr/>
      </p:nvGrpSpPr>
      <p:grpSpPr>
        <a:xfrm>
          <a:off x="0" y="0"/>
          <a:ext cx="0" cy="0"/>
          <a:chOff x="0" y="0"/>
          <a:chExt cx="0" cy="0"/>
        </a:xfrm>
      </p:grpSpPr>
      <p:grpSp>
        <p:nvGrpSpPr>
          <p:cNvPr id="239" name="Google Shape;239;p26"/>
          <p:cNvGrpSpPr/>
          <p:nvPr/>
        </p:nvGrpSpPr>
        <p:grpSpPr>
          <a:xfrm>
            <a:off x="211474" y="158578"/>
            <a:ext cx="1087689" cy="936263"/>
            <a:chOff x="1089048" y="-256560"/>
            <a:chExt cx="1450252" cy="1248350"/>
          </a:xfrm>
        </p:grpSpPr>
        <p:sp>
          <p:nvSpPr>
            <p:cNvPr id="240" name="Google Shape;240;p26"/>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2-2</a:t>
              </a:r>
              <a:endParaRPr b="1" i="0" sz="2100" u="none" cap="none" strike="noStrike">
                <a:solidFill>
                  <a:schemeClr val="lt1"/>
                </a:solidFill>
                <a:latin typeface="Microsoft Yahei"/>
                <a:ea typeface="Microsoft Yahei"/>
                <a:cs typeface="Microsoft Yahei"/>
                <a:sym typeface="Microsoft Yahei"/>
              </a:endParaRPr>
            </a:p>
          </p:txBody>
        </p:sp>
        <p:sp>
          <p:nvSpPr>
            <p:cNvPr id="241" name="Google Shape;241;p26"/>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242" name="Google Shape;242;p26"/>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243" name="Google Shape;243;p26"/>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244" name="Google Shape;244;p26"/>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245" name="Google Shape;245;p26"/>
          <p:cNvSpPr txBox="1"/>
          <p:nvPr/>
        </p:nvSpPr>
        <p:spPr>
          <a:xfrm>
            <a:off x="1383434" y="237375"/>
            <a:ext cx="75156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 </a:t>
            </a:r>
            <a:r>
              <a:rPr b="1" lang="zh-TW" sz="2600">
                <a:solidFill>
                  <a:srgbClr val="AF4B27"/>
                </a:solidFill>
              </a:rPr>
              <a:t>非傳統標註</a:t>
            </a:r>
            <a:endParaRPr b="1" sz="2600">
              <a:solidFill>
                <a:srgbClr val="75321A"/>
              </a:solidFill>
              <a:latin typeface="Microsoft JhengHei"/>
              <a:ea typeface="Microsoft JhengHei"/>
              <a:cs typeface="Microsoft JhengHei"/>
              <a:sym typeface="Microsoft JhengHei"/>
            </a:endParaRPr>
          </a:p>
        </p:txBody>
      </p:sp>
      <p:pic>
        <p:nvPicPr>
          <p:cNvPr id="246" name="Google Shape;246;p26"/>
          <p:cNvPicPr preferRelativeResize="0"/>
          <p:nvPr/>
        </p:nvPicPr>
        <p:blipFill>
          <a:blip r:embed="rId3">
            <a:alphaModFix/>
          </a:blip>
          <a:stretch>
            <a:fillRect/>
          </a:stretch>
        </p:blipFill>
        <p:spPr>
          <a:xfrm>
            <a:off x="277525" y="1634123"/>
            <a:ext cx="4032826" cy="2268475"/>
          </a:xfrm>
          <a:prstGeom prst="rect">
            <a:avLst/>
          </a:prstGeom>
          <a:noFill/>
          <a:ln>
            <a:noFill/>
          </a:ln>
        </p:spPr>
      </p:pic>
      <p:pic>
        <p:nvPicPr>
          <p:cNvPr id="247" name="Google Shape;247;p26"/>
          <p:cNvPicPr preferRelativeResize="0"/>
          <p:nvPr/>
        </p:nvPicPr>
        <p:blipFill>
          <a:blip r:embed="rId4">
            <a:alphaModFix/>
          </a:blip>
          <a:stretch>
            <a:fillRect/>
          </a:stretch>
        </p:blipFill>
        <p:spPr>
          <a:xfrm>
            <a:off x="4843750" y="1618750"/>
            <a:ext cx="3521199" cy="2575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1" name="Shape 251"/>
        <p:cNvGrpSpPr/>
        <p:nvPr/>
      </p:nvGrpSpPr>
      <p:grpSpPr>
        <a:xfrm>
          <a:off x="0" y="0"/>
          <a:ext cx="0" cy="0"/>
          <a:chOff x="0" y="0"/>
          <a:chExt cx="0" cy="0"/>
        </a:xfrm>
      </p:grpSpPr>
      <p:grpSp>
        <p:nvGrpSpPr>
          <p:cNvPr id="252" name="Google Shape;252;p27"/>
          <p:cNvGrpSpPr/>
          <p:nvPr/>
        </p:nvGrpSpPr>
        <p:grpSpPr>
          <a:xfrm>
            <a:off x="211474" y="158578"/>
            <a:ext cx="1087689" cy="936263"/>
            <a:chOff x="1089048" y="-256560"/>
            <a:chExt cx="1450252" cy="1248350"/>
          </a:xfrm>
        </p:grpSpPr>
        <p:sp>
          <p:nvSpPr>
            <p:cNvPr id="253" name="Google Shape;253;p27"/>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zh-TW" sz="2100">
                  <a:solidFill>
                    <a:schemeClr val="lt1"/>
                  </a:solidFill>
                  <a:latin typeface="Microsoft Yahei"/>
                  <a:ea typeface="Microsoft Yahei"/>
                  <a:cs typeface="Microsoft Yahei"/>
                  <a:sym typeface="Microsoft Yahei"/>
                </a:rPr>
                <a:t>2-3</a:t>
              </a:r>
              <a:endParaRPr b="1" sz="2100">
                <a:solidFill>
                  <a:schemeClr val="lt1"/>
                </a:solidFill>
                <a:latin typeface="Microsoft Yahei"/>
                <a:ea typeface="Microsoft Yahei"/>
                <a:cs typeface="Microsoft Yahei"/>
                <a:sym typeface="Microsoft Yahei"/>
              </a:endParaRPr>
            </a:p>
          </p:txBody>
        </p:sp>
        <p:sp>
          <p:nvSpPr>
            <p:cNvPr id="254" name="Google Shape;254;p27"/>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255" name="Google Shape;255;p27"/>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256" name="Google Shape;256;p27"/>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257" name="Google Shape;257;p27"/>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258" name="Google Shape;258;p27"/>
          <p:cNvSpPr txBox="1"/>
          <p:nvPr/>
        </p:nvSpPr>
        <p:spPr>
          <a:xfrm>
            <a:off x="1383429" y="237375"/>
            <a:ext cx="5573100" cy="1331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b="1" lang="zh-TW" sz="4100">
                <a:solidFill>
                  <a:srgbClr val="75321A"/>
                </a:solidFill>
                <a:latin typeface="Microsoft JhengHei"/>
                <a:ea typeface="Microsoft JhengHei"/>
                <a:cs typeface="Microsoft JhengHei"/>
                <a:sym typeface="Microsoft JhengHei"/>
              </a:rPr>
              <a:t> </a:t>
            </a:r>
            <a:r>
              <a:rPr b="1" lang="zh-TW" sz="2600">
                <a:solidFill>
                  <a:srgbClr val="AF4B27"/>
                </a:solidFill>
              </a:rPr>
              <a:t>模糊控制</a:t>
            </a:r>
            <a:endParaRPr b="1" sz="2600">
              <a:solidFill>
                <a:srgbClr val="AF4B27"/>
              </a:solidFill>
            </a:endParaRPr>
          </a:p>
          <a:p>
            <a:pPr indent="0" lvl="0" marL="0" marR="0" rtl="0" algn="l">
              <a:spcBef>
                <a:spcPts val="0"/>
              </a:spcBef>
              <a:spcAft>
                <a:spcPts val="0"/>
              </a:spcAft>
              <a:buNone/>
            </a:pPr>
            <a:r>
              <a:t/>
            </a:r>
            <a:endParaRPr b="1" sz="4100">
              <a:solidFill>
                <a:srgbClr val="75321A"/>
              </a:solidFill>
              <a:latin typeface="Microsoft JhengHei"/>
              <a:ea typeface="Microsoft JhengHei"/>
              <a:cs typeface="Microsoft JhengHei"/>
              <a:sym typeface="Microsoft JhengHei"/>
            </a:endParaRPr>
          </a:p>
        </p:txBody>
      </p:sp>
      <p:pic>
        <p:nvPicPr>
          <p:cNvPr id="259" name="Google Shape;259;p27"/>
          <p:cNvPicPr preferRelativeResize="0"/>
          <p:nvPr/>
        </p:nvPicPr>
        <p:blipFill>
          <a:blip r:embed="rId3">
            <a:alphaModFix/>
          </a:blip>
          <a:stretch>
            <a:fillRect/>
          </a:stretch>
        </p:blipFill>
        <p:spPr>
          <a:xfrm>
            <a:off x="759050" y="2945624"/>
            <a:ext cx="8004500" cy="1762724"/>
          </a:xfrm>
          <a:prstGeom prst="rect">
            <a:avLst/>
          </a:prstGeom>
          <a:noFill/>
          <a:ln>
            <a:noFill/>
          </a:ln>
        </p:spPr>
      </p:pic>
      <p:sp>
        <p:nvSpPr>
          <p:cNvPr id="260" name="Google Shape;260;p27"/>
          <p:cNvSpPr txBox="1"/>
          <p:nvPr/>
        </p:nvSpPr>
        <p:spPr>
          <a:xfrm>
            <a:off x="4076125" y="665175"/>
            <a:ext cx="44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1" name="Google Shape;261;p27"/>
          <p:cNvPicPr preferRelativeResize="0"/>
          <p:nvPr/>
        </p:nvPicPr>
        <p:blipFill>
          <a:blip r:embed="rId4">
            <a:alphaModFix/>
          </a:blip>
          <a:stretch>
            <a:fillRect/>
          </a:stretch>
        </p:blipFill>
        <p:spPr>
          <a:xfrm>
            <a:off x="850694" y="1583805"/>
            <a:ext cx="771781" cy="936275"/>
          </a:xfrm>
          <a:prstGeom prst="rect">
            <a:avLst/>
          </a:prstGeom>
          <a:noFill/>
          <a:ln>
            <a:noFill/>
          </a:ln>
        </p:spPr>
      </p:pic>
      <p:sp>
        <p:nvSpPr>
          <p:cNvPr id="262" name="Google Shape;262;p27"/>
          <p:cNvSpPr txBox="1"/>
          <p:nvPr/>
        </p:nvSpPr>
        <p:spPr>
          <a:xfrm>
            <a:off x="991700" y="2005350"/>
            <a:ext cx="615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3" name="Google Shape;263;p27"/>
          <p:cNvSpPr txBox="1"/>
          <p:nvPr/>
        </p:nvSpPr>
        <p:spPr>
          <a:xfrm>
            <a:off x="911875" y="2534250"/>
            <a:ext cx="76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-90			-60 			-30		  0		   30			60		     90</a:t>
            </a:r>
            <a:endParaRPr/>
          </a:p>
        </p:txBody>
      </p:sp>
      <p:sp>
        <p:nvSpPr>
          <p:cNvPr id="264" name="Google Shape;264;p27"/>
          <p:cNvSpPr txBox="1"/>
          <p:nvPr>
            <p:ph idx="1" type="body"/>
          </p:nvPr>
        </p:nvSpPr>
        <p:spPr>
          <a:xfrm>
            <a:off x="1572600" y="4611575"/>
            <a:ext cx="5998800" cy="605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模糊控制規則表</a:t>
            </a:r>
            <a:endParaRPr/>
          </a:p>
        </p:txBody>
      </p:sp>
      <p:pic>
        <p:nvPicPr>
          <p:cNvPr id="265" name="Google Shape;265;p27"/>
          <p:cNvPicPr preferRelativeResize="0"/>
          <p:nvPr/>
        </p:nvPicPr>
        <p:blipFill>
          <a:blip r:embed="rId4">
            <a:alphaModFix/>
          </a:blip>
          <a:stretch>
            <a:fillRect/>
          </a:stretch>
        </p:blipFill>
        <p:spPr>
          <a:xfrm rot="1745627">
            <a:off x="2052619" y="1560468"/>
            <a:ext cx="771781" cy="936275"/>
          </a:xfrm>
          <a:prstGeom prst="rect">
            <a:avLst/>
          </a:prstGeom>
          <a:noFill/>
          <a:ln>
            <a:noFill/>
          </a:ln>
        </p:spPr>
      </p:pic>
      <p:pic>
        <p:nvPicPr>
          <p:cNvPr id="266" name="Google Shape;266;p27"/>
          <p:cNvPicPr preferRelativeResize="0"/>
          <p:nvPr/>
        </p:nvPicPr>
        <p:blipFill>
          <a:blip r:embed="rId4">
            <a:alphaModFix/>
          </a:blip>
          <a:stretch>
            <a:fillRect/>
          </a:stretch>
        </p:blipFill>
        <p:spPr>
          <a:xfrm rot="5400000">
            <a:off x="4414706" y="1508717"/>
            <a:ext cx="771781" cy="936275"/>
          </a:xfrm>
          <a:prstGeom prst="rect">
            <a:avLst/>
          </a:prstGeom>
          <a:noFill/>
          <a:ln>
            <a:noFill/>
          </a:ln>
        </p:spPr>
      </p:pic>
      <p:pic>
        <p:nvPicPr>
          <p:cNvPr id="267" name="Google Shape;267;p27"/>
          <p:cNvPicPr preferRelativeResize="0"/>
          <p:nvPr/>
        </p:nvPicPr>
        <p:blipFill>
          <a:blip r:embed="rId4">
            <a:alphaModFix/>
          </a:blip>
          <a:stretch>
            <a:fillRect/>
          </a:stretch>
        </p:blipFill>
        <p:spPr>
          <a:xfrm rot="7396870">
            <a:off x="5667319" y="1584918"/>
            <a:ext cx="771781" cy="936275"/>
          </a:xfrm>
          <a:prstGeom prst="rect">
            <a:avLst/>
          </a:prstGeom>
          <a:noFill/>
          <a:ln>
            <a:noFill/>
          </a:ln>
        </p:spPr>
      </p:pic>
      <p:pic>
        <p:nvPicPr>
          <p:cNvPr id="268" name="Google Shape;268;p27"/>
          <p:cNvPicPr preferRelativeResize="0"/>
          <p:nvPr/>
        </p:nvPicPr>
        <p:blipFill>
          <a:blip r:embed="rId4">
            <a:alphaModFix/>
          </a:blip>
          <a:stretch>
            <a:fillRect/>
          </a:stretch>
        </p:blipFill>
        <p:spPr>
          <a:xfrm rot="10800000">
            <a:off x="7911469" y="1584917"/>
            <a:ext cx="771781" cy="936275"/>
          </a:xfrm>
          <a:prstGeom prst="rect">
            <a:avLst/>
          </a:prstGeom>
          <a:noFill/>
          <a:ln>
            <a:noFill/>
          </a:ln>
        </p:spPr>
      </p:pic>
      <p:pic>
        <p:nvPicPr>
          <p:cNvPr id="269" name="Google Shape;269;p27"/>
          <p:cNvPicPr preferRelativeResize="0"/>
          <p:nvPr/>
        </p:nvPicPr>
        <p:blipFill>
          <a:blip r:embed="rId4">
            <a:alphaModFix/>
          </a:blip>
          <a:stretch>
            <a:fillRect/>
          </a:stretch>
        </p:blipFill>
        <p:spPr>
          <a:xfrm rot="3622977">
            <a:off x="3254544" y="1584930"/>
            <a:ext cx="771781" cy="936275"/>
          </a:xfrm>
          <a:prstGeom prst="rect">
            <a:avLst/>
          </a:prstGeom>
          <a:noFill/>
          <a:ln>
            <a:noFill/>
          </a:ln>
        </p:spPr>
      </p:pic>
      <p:pic>
        <p:nvPicPr>
          <p:cNvPr id="270" name="Google Shape;270;p27"/>
          <p:cNvPicPr preferRelativeResize="0"/>
          <p:nvPr/>
        </p:nvPicPr>
        <p:blipFill>
          <a:blip r:embed="rId4">
            <a:alphaModFix/>
          </a:blip>
          <a:stretch>
            <a:fillRect/>
          </a:stretch>
        </p:blipFill>
        <p:spPr>
          <a:xfrm rot="9023369">
            <a:off x="6859907" y="1584930"/>
            <a:ext cx="771781" cy="936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4" name="Shape 274"/>
        <p:cNvGrpSpPr/>
        <p:nvPr/>
      </p:nvGrpSpPr>
      <p:grpSpPr>
        <a:xfrm>
          <a:off x="0" y="0"/>
          <a:ext cx="0" cy="0"/>
          <a:chOff x="0" y="0"/>
          <a:chExt cx="0" cy="0"/>
        </a:xfrm>
      </p:grpSpPr>
      <p:sp>
        <p:nvSpPr>
          <p:cNvPr id="275" name="Google Shape;275;p28"/>
          <p:cNvSpPr/>
          <p:nvPr/>
        </p:nvSpPr>
        <p:spPr>
          <a:xfrm>
            <a:off x="-14288" y="0"/>
            <a:ext cx="1771800" cy="17718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276" name="Google Shape;276;p28"/>
          <p:cNvSpPr/>
          <p:nvPr/>
        </p:nvSpPr>
        <p:spPr>
          <a:xfrm>
            <a:off x="-1353979" y="-782479"/>
            <a:ext cx="2343300" cy="2343300"/>
          </a:xfrm>
          <a:prstGeom prst="ellipse">
            <a:avLst/>
          </a:prstGeom>
          <a:solidFill>
            <a:srgbClr val="8BB6CB">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277" name="Google Shape;277;p28"/>
          <p:cNvSpPr/>
          <p:nvPr/>
        </p:nvSpPr>
        <p:spPr>
          <a:xfrm>
            <a:off x="364331" y="1440180"/>
            <a:ext cx="1171500" cy="1171500"/>
          </a:xfrm>
          <a:prstGeom prst="ellipse">
            <a:avLst/>
          </a:prstGeom>
          <a:solidFill>
            <a:srgbClr val="C5A086">
              <a:alpha val="8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278" name="Google Shape;278;p28"/>
          <p:cNvSpPr/>
          <p:nvPr/>
        </p:nvSpPr>
        <p:spPr>
          <a:xfrm flipH="1" rot="10800000">
            <a:off x="7840980" y="2434740"/>
            <a:ext cx="1771800" cy="17715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279" name="Google Shape;279;p28"/>
          <p:cNvSpPr/>
          <p:nvPr/>
        </p:nvSpPr>
        <p:spPr>
          <a:xfrm flipH="1" rot="10800000">
            <a:off x="7118033" y="3472489"/>
            <a:ext cx="2343300" cy="2343000"/>
          </a:xfrm>
          <a:prstGeom prst="ellipse">
            <a:avLst/>
          </a:prstGeom>
          <a:solidFill>
            <a:srgbClr val="BA764F">
              <a:alpha val="909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280" name="Google Shape;280;p28"/>
          <p:cNvSpPr/>
          <p:nvPr/>
        </p:nvSpPr>
        <p:spPr>
          <a:xfrm flipH="1" rot="10800000">
            <a:off x="6487477" y="3528143"/>
            <a:ext cx="926700" cy="926700"/>
          </a:xfrm>
          <a:prstGeom prst="ellipse">
            <a:avLst/>
          </a:prstGeom>
          <a:solidFill>
            <a:srgbClr val="EEC4B5">
              <a:alpha val="819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281" name="Google Shape;281;p28"/>
          <p:cNvSpPr/>
          <p:nvPr/>
        </p:nvSpPr>
        <p:spPr>
          <a:xfrm>
            <a:off x="7685102" y="3027608"/>
            <a:ext cx="1927200" cy="19272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282" name="Google Shape;282;p28"/>
          <p:cNvSpPr/>
          <p:nvPr/>
        </p:nvSpPr>
        <p:spPr>
          <a:xfrm>
            <a:off x="-1146001" y="87"/>
            <a:ext cx="1927200" cy="19272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283" name="Google Shape;283;p28"/>
          <p:cNvSpPr txBox="1"/>
          <p:nvPr/>
        </p:nvSpPr>
        <p:spPr>
          <a:xfrm>
            <a:off x="2770594" y="2264093"/>
            <a:ext cx="4643700" cy="3886500"/>
          </a:xfrm>
          <a:prstGeom prst="rect">
            <a:avLst/>
          </a:prstGeom>
          <a:noFill/>
          <a:ln>
            <a:noFill/>
          </a:ln>
        </p:spPr>
        <p:txBody>
          <a:bodyPr anchorCtr="0" anchor="t" bIns="34275" lIns="68575" spcFirstLastPara="1" rIns="68575" wrap="square" tIns="34275">
            <a:spAutoFit/>
          </a:bodyPr>
          <a:lstStyle/>
          <a:p>
            <a:pPr indent="0" lvl="0" marL="0" marR="0" rtl="0" algn="l">
              <a:lnSpc>
                <a:spcPct val="200000"/>
              </a:lnSpc>
              <a:spcBef>
                <a:spcPts val="0"/>
              </a:spcBef>
              <a:spcAft>
                <a:spcPts val="0"/>
              </a:spcAft>
              <a:buNone/>
            </a:pPr>
            <a:r>
              <a:rPr b="1" lang="zh-TW" sz="3000">
                <a:solidFill>
                  <a:srgbClr val="45798B"/>
                </a:solidFill>
                <a:latin typeface="Microsoft JhengHei"/>
                <a:ea typeface="Microsoft JhengHei"/>
                <a:cs typeface="Microsoft JhengHei"/>
                <a:sym typeface="Microsoft JhengHei"/>
              </a:rPr>
              <a:t>3-1 硬體材料</a:t>
            </a:r>
            <a:endParaRPr b="1" sz="3000">
              <a:solidFill>
                <a:srgbClr val="45798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None/>
            </a:pPr>
            <a:r>
              <a:rPr b="1" lang="zh-TW" sz="3000">
                <a:solidFill>
                  <a:srgbClr val="45798B"/>
                </a:solidFill>
                <a:latin typeface="Microsoft JhengHei"/>
                <a:ea typeface="Microsoft JhengHei"/>
                <a:cs typeface="Microsoft JhengHei"/>
                <a:sym typeface="Microsoft JhengHei"/>
              </a:rPr>
              <a:t>3-2 預算表</a:t>
            </a:r>
            <a:endParaRPr b="1" sz="3000">
              <a:solidFill>
                <a:srgbClr val="45798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None/>
            </a:pPr>
            <a:r>
              <a:t/>
            </a:r>
            <a:endParaRPr b="1" sz="3000">
              <a:solidFill>
                <a:srgbClr val="45798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None/>
            </a:pPr>
            <a:r>
              <a:t/>
            </a:r>
            <a:endParaRPr b="1" sz="3000">
              <a:solidFill>
                <a:srgbClr val="45798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None/>
            </a:pPr>
            <a:r>
              <a:t/>
            </a:r>
            <a:endParaRPr b="1" sz="800">
              <a:solidFill>
                <a:srgbClr val="45798B"/>
              </a:solidFill>
              <a:latin typeface="Microsoft Yahei"/>
              <a:ea typeface="Microsoft Yahei"/>
              <a:cs typeface="Microsoft Yahei"/>
              <a:sym typeface="Microsoft Yahei"/>
            </a:endParaRPr>
          </a:p>
        </p:txBody>
      </p:sp>
      <p:sp>
        <p:nvSpPr>
          <p:cNvPr id="284" name="Google Shape;284;p28"/>
          <p:cNvSpPr/>
          <p:nvPr/>
        </p:nvSpPr>
        <p:spPr>
          <a:xfrm>
            <a:off x="1836493" y="1371752"/>
            <a:ext cx="5257800" cy="8310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zh-TW" sz="5000">
                <a:solidFill>
                  <a:srgbClr val="2E505C"/>
                </a:solidFill>
                <a:latin typeface="Microsoft JhengHei"/>
                <a:ea typeface="Microsoft JhengHei"/>
                <a:cs typeface="Microsoft JhengHei"/>
                <a:sym typeface="Microsoft JhengHei"/>
              </a:rPr>
              <a:t>相</a:t>
            </a:r>
            <a:r>
              <a:rPr b="1" lang="zh-TW" sz="1800">
                <a:solidFill>
                  <a:srgbClr val="2E505C"/>
                </a:solidFill>
                <a:latin typeface="Microsoft JhengHei"/>
                <a:ea typeface="Microsoft JhengHei"/>
                <a:cs typeface="Microsoft JhengHei"/>
                <a:sym typeface="Microsoft JhengHei"/>
              </a:rPr>
              <a:t> </a:t>
            </a:r>
            <a:r>
              <a:rPr b="1" lang="zh-TW" sz="5000">
                <a:solidFill>
                  <a:srgbClr val="2E505C"/>
                </a:solidFill>
                <a:latin typeface="Microsoft JhengHei"/>
                <a:ea typeface="Microsoft JhengHei"/>
                <a:cs typeface="Microsoft JhengHei"/>
                <a:sym typeface="Microsoft JhengHei"/>
              </a:rPr>
              <a:t>關</a:t>
            </a:r>
            <a:r>
              <a:rPr b="1" lang="zh-TW" sz="1800">
                <a:solidFill>
                  <a:srgbClr val="2E505C"/>
                </a:solidFill>
                <a:latin typeface="Microsoft JhengHei"/>
                <a:ea typeface="Microsoft JhengHei"/>
                <a:cs typeface="Microsoft JhengHei"/>
                <a:sym typeface="Microsoft JhengHei"/>
              </a:rPr>
              <a:t> </a:t>
            </a:r>
            <a:r>
              <a:rPr b="1" lang="zh-TW" sz="5000">
                <a:solidFill>
                  <a:srgbClr val="2E505C"/>
                </a:solidFill>
                <a:latin typeface="Microsoft JhengHei"/>
                <a:ea typeface="Microsoft JhengHei"/>
                <a:cs typeface="Microsoft JhengHei"/>
                <a:sym typeface="Microsoft JhengHei"/>
              </a:rPr>
              <a:t>設</a:t>
            </a:r>
            <a:r>
              <a:rPr b="1" lang="zh-TW" sz="1800">
                <a:solidFill>
                  <a:srgbClr val="2E505C"/>
                </a:solidFill>
                <a:latin typeface="Microsoft JhengHei"/>
                <a:ea typeface="Microsoft JhengHei"/>
                <a:cs typeface="Microsoft JhengHei"/>
                <a:sym typeface="Microsoft JhengHei"/>
              </a:rPr>
              <a:t> </a:t>
            </a:r>
            <a:r>
              <a:rPr b="1" lang="zh-TW" sz="5000">
                <a:solidFill>
                  <a:srgbClr val="2E505C"/>
                </a:solidFill>
                <a:latin typeface="Microsoft JhengHei"/>
                <a:ea typeface="Microsoft JhengHei"/>
                <a:cs typeface="Microsoft JhengHei"/>
                <a:sym typeface="Microsoft JhengHei"/>
              </a:rPr>
              <a:t>備</a:t>
            </a:r>
            <a:endParaRPr b="1" sz="5000">
              <a:solidFill>
                <a:srgbClr val="2E505C"/>
              </a:solidFill>
              <a:latin typeface="Microsoft JhengHei"/>
              <a:ea typeface="Microsoft JhengHei"/>
              <a:cs typeface="Microsoft JhengHei"/>
              <a:sym typeface="Microsoft JhengHei"/>
            </a:endParaRPr>
          </a:p>
        </p:txBody>
      </p:sp>
      <p:sp>
        <p:nvSpPr>
          <p:cNvPr id="285" name="Google Shape;285;p28"/>
          <p:cNvSpPr/>
          <p:nvPr/>
        </p:nvSpPr>
        <p:spPr>
          <a:xfrm>
            <a:off x="4033165" y="591649"/>
            <a:ext cx="750300" cy="7440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4500"/>
              <a:buFont typeface="Microsoft Yahei"/>
              <a:buNone/>
            </a:pPr>
            <a:r>
              <a:rPr i="0" lang="zh-TW" sz="4500" u="none" cap="none" strike="noStrike">
                <a:solidFill>
                  <a:srgbClr val="FFFFFF"/>
                </a:solidFill>
                <a:latin typeface="Microsoft Yahei"/>
                <a:ea typeface="Microsoft Yahei"/>
                <a:cs typeface="Microsoft Yahei"/>
                <a:sym typeface="Microsoft Yahei"/>
              </a:rPr>
              <a:t>3</a:t>
            </a:r>
            <a:endParaRPr i="0" sz="4500" u="none" cap="none" strike="noStrike">
              <a:solidFill>
                <a:srgbClr val="FFFFFF"/>
              </a:solidFill>
              <a:latin typeface="Microsoft Yahei"/>
              <a:ea typeface="Microsoft Yahei"/>
              <a:cs typeface="Microsoft Yahei"/>
              <a:sym typeface="Microsoft Yahe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9" name="Shape 289"/>
        <p:cNvGrpSpPr/>
        <p:nvPr/>
      </p:nvGrpSpPr>
      <p:grpSpPr>
        <a:xfrm>
          <a:off x="0" y="0"/>
          <a:ext cx="0" cy="0"/>
          <a:chOff x="0" y="0"/>
          <a:chExt cx="0" cy="0"/>
        </a:xfrm>
      </p:grpSpPr>
      <p:grpSp>
        <p:nvGrpSpPr>
          <p:cNvPr id="290" name="Google Shape;290;p29"/>
          <p:cNvGrpSpPr/>
          <p:nvPr/>
        </p:nvGrpSpPr>
        <p:grpSpPr>
          <a:xfrm>
            <a:off x="211474" y="158578"/>
            <a:ext cx="1087689" cy="936263"/>
            <a:chOff x="1089048" y="-256560"/>
            <a:chExt cx="1450252" cy="1248350"/>
          </a:xfrm>
        </p:grpSpPr>
        <p:sp>
          <p:nvSpPr>
            <p:cNvPr id="291" name="Google Shape;291;p29"/>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3-1</a:t>
              </a:r>
              <a:endParaRPr b="1" sz="2100">
                <a:solidFill>
                  <a:schemeClr val="lt1"/>
                </a:solidFill>
                <a:latin typeface="Microsoft Yahei"/>
                <a:ea typeface="Microsoft Yahei"/>
                <a:cs typeface="Microsoft Yahei"/>
                <a:sym typeface="Microsoft Yahei"/>
              </a:endParaRPr>
            </a:p>
          </p:txBody>
        </p:sp>
        <p:sp>
          <p:nvSpPr>
            <p:cNvPr id="292" name="Google Shape;292;p29"/>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293" name="Google Shape;293;p29"/>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294" name="Google Shape;294;p29"/>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295" name="Google Shape;295;p29"/>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grpSp>
      <p:sp>
        <p:nvSpPr>
          <p:cNvPr id="296" name="Google Shape;296;p29"/>
          <p:cNvSpPr txBox="1"/>
          <p:nvPr/>
        </p:nvSpPr>
        <p:spPr>
          <a:xfrm>
            <a:off x="1365183" y="272857"/>
            <a:ext cx="2463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硬體材料</a:t>
            </a:r>
            <a:endParaRPr b="1" sz="4100">
              <a:solidFill>
                <a:srgbClr val="75321A"/>
              </a:solidFill>
              <a:latin typeface="Microsoft JhengHei"/>
              <a:ea typeface="Microsoft JhengHei"/>
              <a:cs typeface="Microsoft JhengHei"/>
              <a:sym typeface="Microsoft JhengHei"/>
            </a:endParaRPr>
          </a:p>
        </p:txBody>
      </p:sp>
      <p:sp>
        <p:nvSpPr>
          <p:cNvPr id="297" name="Google Shape;297;p29"/>
          <p:cNvSpPr txBox="1"/>
          <p:nvPr/>
        </p:nvSpPr>
        <p:spPr>
          <a:xfrm>
            <a:off x="131308" y="1980740"/>
            <a:ext cx="4283400" cy="636900"/>
          </a:xfrm>
          <a:prstGeom prst="rect">
            <a:avLst/>
          </a:prstGeom>
          <a:solidFill>
            <a:srgbClr val="EEC4B5"/>
          </a:solidFill>
          <a:ln cap="flat" cmpd="sng" w="762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381000" lvl="0" marL="381000" marR="0" rtl="0" algn="ctr">
              <a:lnSpc>
                <a:spcPct val="150000"/>
              </a:lnSpc>
              <a:spcBef>
                <a:spcPts val="0"/>
              </a:spcBef>
              <a:spcAft>
                <a:spcPts val="0"/>
              </a:spcAft>
              <a:buClr>
                <a:srgbClr val="2E505C"/>
              </a:buClr>
              <a:buSzPts val="2400"/>
              <a:buFont typeface="Arial"/>
              <a:buAutoNum type="arabicPeriod"/>
            </a:pPr>
            <a:r>
              <a:rPr b="1" lang="zh-TW" sz="2400">
                <a:solidFill>
                  <a:srgbClr val="75321A"/>
                </a:solidFill>
                <a:latin typeface="Microsoft JhengHei"/>
                <a:ea typeface="Microsoft JhengHei"/>
                <a:cs typeface="Microsoft JhengHei"/>
                <a:sym typeface="Microsoft JhengHei"/>
              </a:rPr>
              <a:t>無人車</a:t>
            </a:r>
            <a:endParaRPr b="1" sz="2400">
              <a:solidFill>
                <a:srgbClr val="75321A"/>
              </a:solidFill>
              <a:latin typeface="Microsoft JhengHei"/>
              <a:ea typeface="Microsoft JhengHei"/>
              <a:cs typeface="Microsoft JhengHei"/>
              <a:sym typeface="Microsoft JhengHei"/>
            </a:endParaRPr>
          </a:p>
          <a:p>
            <a:pPr indent="0" lvl="0" marL="0" marR="0" rtl="0" algn="ctr">
              <a:lnSpc>
                <a:spcPct val="150000"/>
              </a:lnSpc>
              <a:spcBef>
                <a:spcPts val="800"/>
              </a:spcBef>
              <a:spcAft>
                <a:spcPts val="0"/>
              </a:spcAft>
              <a:buClr>
                <a:srgbClr val="2E505C"/>
              </a:buClr>
              <a:buSzPts val="1800"/>
              <a:buFont typeface="Arial"/>
              <a:buNone/>
            </a:pPr>
            <a:r>
              <a:t/>
            </a:r>
            <a:endParaRPr sz="1800">
              <a:solidFill>
                <a:schemeClr val="dk1"/>
              </a:solidFill>
              <a:latin typeface="Microsoft JhengHei"/>
              <a:ea typeface="Microsoft JhengHei"/>
              <a:cs typeface="Microsoft JhengHei"/>
              <a:sym typeface="Microsoft JhengHei"/>
            </a:endParaRPr>
          </a:p>
          <a:p>
            <a:pPr indent="0" lvl="0" marL="0" marR="0" rtl="0" algn="ctr">
              <a:lnSpc>
                <a:spcPct val="150000"/>
              </a:lnSpc>
              <a:spcBef>
                <a:spcPts val="800"/>
              </a:spcBef>
              <a:spcAft>
                <a:spcPts val="0"/>
              </a:spcAft>
              <a:buClr>
                <a:srgbClr val="2E505C"/>
              </a:buClr>
              <a:buSzPts val="1800"/>
              <a:buFont typeface="Arial"/>
              <a:buNone/>
            </a:pPr>
            <a:r>
              <a:rPr b="0" lang="zh-TW" sz="1800">
                <a:solidFill>
                  <a:schemeClr val="dk1"/>
                </a:solidFill>
                <a:latin typeface="Microsoft JhengHei"/>
                <a:ea typeface="Microsoft JhengHei"/>
                <a:cs typeface="Microsoft JhengHei"/>
                <a:sym typeface="Microsoft JhengHei"/>
              </a:rPr>
              <a:t>前輪:負責控制角度方向</a:t>
            </a:r>
            <a:endParaRPr b="0" sz="1800">
              <a:solidFill>
                <a:schemeClr val="dk1"/>
              </a:solidFill>
              <a:latin typeface="Microsoft JhengHei"/>
              <a:ea typeface="Microsoft JhengHei"/>
              <a:cs typeface="Microsoft JhengHei"/>
              <a:sym typeface="Microsoft JhengHei"/>
            </a:endParaRPr>
          </a:p>
          <a:p>
            <a:pPr indent="0" lvl="0" marL="0" marR="0" rtl="0" algn="ctr">
              <a:lnSpc>
                <a:spcPct val="150000"/>
              </a:lnSpc>
              <a:spcBef>
                <a:spcPts val="800"/>
              </a:spcBef>
              <a:spcAft>
                <a:spcPts val="0"/>
              </a:spcAft>
              <a:buClr>
                <a:schemeClr val="dk1"/>
              </a:buClr>
              <a:buSzPts val="1100"/>
              <a:buFont typeface="Arial"/>
              <a:buNone/>
            </a:pPr>
            <a:r>
              <a:rPr b="0" lang="zh-TW" sz="1800">
                <a:solidFill>
                  <a:schemeClr val="dk1"/>
                </a:solidFill>
                <a:latin typeface="Microsoft JhengHei"/>
                <a:ea typeface="Microsoft JhengHei"/>
                <a:cs typeface="Microsoft JhengHei"/>
                <a:sym typeface="Microsoft JhengHei"/>
              </a:rPr>
              <a:t>後輪:無人車主要的動力來源</a:t>
            </a:r>
            <a:endParaRPr b="0" sz="1800">
              <a:solidFill>
                <a:schemeClr val="dk1"/>
              </a:solidFill>
              <a:latin typeface="Microsoft JhengHei"/>
              <a:ea typeface="Microsoft JhengHei"/>
              <a:cs typeface="Microsoft JhengHei"/>
              <a:sym typeface="Microsoft JhengHei"/>
            </a:endParaRPr>
          </a:p>
          <a:p>
            <a:pPr indent="0" lvl="0" marL="0" marR="0" rtl="0" algn="ctr">
              <a:lnSpc>
                <a:spcPct val="150000"/>
              </a:lnSpc>
              <a:spcBef>
                <a:spcPts val="800"/>
              </a:spcBef>
              <a:spcAft>
                <a:spcPts val="0"/>
              </a:spcAft>
              <a:buClr>
                <a:schemeClr val="dk1"/>
              </a:buClr>
              <a:buSzPts val="1100"/>
              <a:buFont typeface="Arial"/>
              <a:buNone/>
            </a:pPr>
            <a:r>
              <a:t/>
            </a:r>
            <a:endParaRPr b="0" sz="1800">
              <a:solidFill>
                <a:schemeClr val="dk1"/>
              </a:solidFill>
              <a:latin typeface="Microsoft JhengHei"/>
              <a:ea typeface="Microsoft JhengHei"/>
              <a:cs typeface="Microsoft JhengHei"/>
              <a:sym typeface="Microsoft JhengHei"/>
            </a:endParaRPr>
          </a:p>
          <a:p>
            <a:pPr indent="0" lvl="0" marL="0" marR="0" rtl="0" algn="ctr">
              <a:lnSpc>
                <a:spcPct val="150000"/>
              </a:lnSpc>
              <a:spcBef>
                <a:spcPts val="800"/>
              </a:spcBef>
              <a:spcAft>
                <a:spcPts val="0"/>
              </a:spcAft>
              <a:buClr>
                <a:srgbClr val="2E505C"/>
              </a:buClr>
              <a:buSzPts val="1800"/>
              <a:buFont typeface="Arial"/>
              <a:buNone/>
            </a:pPr>
            <a:r>
              <a:t/>
            </a:r>
            <a:endParaRPr sz="1100"/>
          </a:p>
        </p:txBody>
      </p:sp>
      <p:pic>
        <p:nvPicPr>
          <p:cNvPr id="298" name="Google Shape;298;p29"/>
          <p:cNvPicPr preferRelativeResize="0"/>
          <p:nvPr/>
        </p:nvPicPr>
        <p:blipFill>
          <a:blip r:embed="rId3">
            <a:alphaModFix/>
          </a:blip>
          <a:stretch>
            <a:fillRect/>
          </a:stretch>
        </p:blipFill>
        <p:spPr>
          <a:xfrm>
            <a:off x="5504600" y="1131400"/>
            <a:ext cx="2664975" cy="355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2" name="Shape 302"/>
        <p:cNvGrpSpPr/>
        <p:nvPr/>
      </p:nvGrpSpPr>
      <p:grpSpPr>
        <a:xfrm>
          <a:off x="0" y="0"/>
          <a:ext cx="0" cy="0"/>
          <a:chOff x="0" y="0"/>
          <a:chExt cx="0" cy="0"/>
        </a:xfrm>
      </p:grpSpPr>
      <p:grpSp>
        <p:nvGrpSpPr>
          <p:cNvPr id="303" name="Google Shape;303;p30"/>
          <p:cNvGrpSpPr/>
          <p:nvPr/>
        </p:nvGrpSpPr>
        <p:grpSpPr>
          <a:xfrm>
            <a:off x="211474" y="158578"/>
            <a:ext cx="1087689" cy="936263"/>
            <a:chOff x="1089048" y="-256560"/>
            <a:chExt cx="1450252" cy="1248350"/>
          </a:xfrm>
        </p:grpSpPr>
        <p:sp>
          <p:nvSpPr>
            <p:cNvPr id="304" name="Google Shape;304;p30"/>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3-1</a:t>
              </a:r>
              <a:endParaRPr b="1" sz="2100">
                <a:solidFill>
                  <a:schemeClr val="lt1"/>
                </a:solidFill>
                <a:latin typeface="Microsoft Yahei"/>
                <a:ea typeface="Microsoft Yahei"/>
                <a:cs typeface="Microsoft Yahei"/>
                <a:sym typeface="Microsoft Yahei"/>
              </a:endParaRPr>
            </a:p>
          </p:txBody>
        </p:sp>
        <p:sp>
          <p:nvSpPr>
            <p:cNvPr id="305" name="Google Shape;305;p30"/>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06" name="Google Shape;306;p30"/>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07" name="Google Shape;307;p30"/>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08" name="Google Shape;308;p30"/>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grpSp>
      <p:sp>
        <p:nvSpPr>
          <p:cNvPr id="309" name="Google Shape;309;p30"/>
          <p:cNvSpPr txBox="1"/>
          <p:nvPr/>
        </p:nvSpPr>
        <p:spPr>
          <a:xfrm>
            <a:off x="1365183" y="272857"/>
            <a:ext cx="2463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硬體材料</a:t>
            </a:r>
            <a:endParaRPr b="1" sz="4100">
              <a:solidFill>
                <a:srgbClr val="75321A"/>
              </a:solidFill>
              <a:latin typeface="Microsoft JhengHei"/>
              <a:ea typeface="Microsoft JhengHei"/>
              <a:cs typeface="Microsoft JhengHei"/>
              <a:sym typeface="Microsoft JhengHei"/>
            </a:endParaRPr>
          </a:p>
        </p:txBody>
      </p:sp>
      <p:sp>
        <p:nvSpPr>
          <p:cNvPr id="310" name="Google Shape;310;p30"/>
          <p:cNvSpPr txBox="1"/>
          <p:nvPr/>
        </p:nvSpPr>
        <p:spPr>
          <a:xfrm>
            <a:off x="408137" y="1541592"/>
            <a:ext cx="3908400" cy="582000"/>
          </a:xfrm>
          <a:prstGeom prst="rect">
            <a:avLst/>
          </a:prstGeom>
          <a:solidFill>
            <a:srgbClr val="EEC4B5"/>
          </a:solidFill>
          <a:ln cap="flat" cmpd="sng" w="762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rgbClr val="2E505C"/>
              </a:buClr>
              <a:buSzPts val="2400"/>
              <a:buFont typeface="Arial"/>
              <a:buNone/>
            </a:pPr>
            <a:r>
              <a:rPr b="1" lang="zh-TW" sz="2400">
                <a:solidFill>
                  <a:srgbClr val="75321A"/>
                </a:solidFill>
                <a:latin typeface="Microsoft JhengHei"/>
                <a:ea typeface="Microsoft JhengHei"/>
                <a:cs typeface="Microsoft JhengHei"/>
                <a:sym typeface="Microsoft JhengHei"/>
              </a:rPr>
              <a:t>2. 無人車電源</a:t>
            </a:r>
            <a:endParaRPr b="1" sz="2400">
              <a:solidFill>
                <a:srgbClr val="75321A"/>
              </a:solidFill>
              <a:latin typeface="Microsoft JhengHei"/>
              <a:ea typeface="Microsoft JhengHei"/>
              <a:cs typeface="Microsoft JhengHei"/>
              <a:sym typeface="Microsoft JhengHei"/>
            </a:endParaRPr>
          </a:p>
          <a:p>
            <a:pPr indent="0" lvl="0" marL="0" marR="0" rtl="0" algn="ctr">
              <a:lnSpc>
                <a:spcPct val="150000"/>
              </a:lnSpc>
              <a:spcBef>
                <a:spcPts val="0"/>
              </a:spcBef>
              <a:spcAft>
                <a:spcPts val="0"/>
              </a:spcAft>
              <a:buClr>
                <a:schemeClr val="dk1"/>
              </a:buClr>
              <a:buSzPts val="1100"/>
              <a:buFont typeface="Arial"/>
              <a:buNone/>
            </a:pPr>
            <a:r>
              <a:t/>
            </a:r>
            <a:endParaRPr b="1" sz="2400">
              <a:solidFill>
                <a:srgbClr val="75321A"/>
              </a:solidFill>
              <a:latin typeface="Microsoft JhengHei"/>
              <a:ea typeface="Microsoft JhengHei"/>
              <a:cs typeface="Microsoft JhengHei"/>
              <a:sym typeface="Microsoft JhengHei"/>
            </a:endParaRPr>
          </a:p>
          <a:p>
            <a:pPr indent="0" lvl="0" marL="0" marR="0" rtl="0" algn="ctr">
              <a:lnSpc>
                <a:spcPct val="150000"/>
              </a:lnSpc>
              <a:spcBef>
                <a:spcPts val="0"/>
              </a:spcBef>
              <a:spcAft>
                <a:spcPts val="0"/>
              </a:spcAft>
              <a:buClr>
                <a:srgbClr val="2E505C"/>
              </a:buClr>
              <a:buSzPts val="2400"/>
              <a:buFont typeface="Arial"/>
              <a:buNone/>
            </a:pPr>
            <a:r>
              <a:rPr lang="zh-TW" sz="1800">
                <a:solidFill>
                  <a:schemeClr val="dk1"/>
                </a:solidFill>
                <a:latin typeface="Arial"/>
                <a:ea typeface="Arial"/>
                <a:cs typeface="Arial"/>
                <a:sym typeface="Arial"/>
              </a:rPr>
              <a:t>重量輕~準度佳</a:t>
            </a:r>
            <a:endParaRPr sz="1800">
              <a:solidFill>
                <a:schemeClr val="dk1"/>
              </a:solidFill>
              <a:latin typeface="Arial"/>
              <a:ea typeface="Arial"/>
              <a:cs typeface="Arial"/>
              <a:sym typeface="Arial"/>
            </a:endParaRPr>
          </a:p>
          <a:p>
            <a:pPr indent="0" lvl="0" marL="0" marR="0" rtl="0" algn="ctr">
              <a:lnSpc>
                <a:spcPct val="150000"/>
              </a:lnSpc>
              <a:spcBef>
                <a:spcPts val="800"/>
              </a:spcBef>
              <a:spcAft>
                <a:spcPts val="0"/>
              </a:spcAft>
              <a:buClr>
                <a:srgbClr val="2E505C"/>
              </a:buClr>
              <a:buSzPts val="1800"/>
              <a:buFont typeface="Arial"/>
              <a:buNone/>
            </a:pPr>
            <a:r>
              <a:rPr lang="zh-TW" sz="1800">
                <a:solidFill>
                  <a:schemeClr val="dk1"/>
                </a:solidFill>
                <a:latin typeface="Arial"/>
                <a:ea typeface="Arial"/>
                <a:cs typeface="Arial"/>
                <a:sym typeface="Arial"/>
              </a:rPr>
              <a:t>伺服器工作電壓為直流電DC 4.8V~6.0V</a:t>
            </a:r>
            <a:endParaRPr b="1" sz="2400">
              <a:solidFill>
                <a:srgbClr val="75321A"/>
              </a:solidFill>
              <a:latin typeface="Microsoft JhengHei"/>
              <a:ea typeface="Microsoft JhengHei"/>
              <a:cs typeface="Microsoft JhengHei"/>
              <a:sym typeface="Microsoft JhengHei"/>
            </a:endParaRPr>
          </a:p>
        </p:txBody>
      </p:sp>
      <p:pic>
        <p:nvPicPr>
          <p:cNvPr id="311" name="Google Shape;311;p30"/>
          <p:cNvPicPr preferRelativeResize="0"/>
          <p:nvPr/>
        </p:nvPicPr>
        <p:blipFill rotWithShape="1">
          <a:blip r:embed="rId3">
            <a:alphaModFix/>
          </a:blip>
          <a:srcRect b="0" l="0" r="0" t="0"/>
          <a:stretch/>
        </p:blipFill>
        <p:spPr>
          <a:xfrm>
            <a:off x="856305" y="2467439"/>
            <a:ext cx="3481643" cy="2611822"/>
          </a:xfrm>
          <a:prstGeom prst="rect">
            <a:avLst/>
          </a:prstGeom>
          <a:noFill/>
          <a:ln>
            <a:noFill/>
          </a:ln>
        </p:spPr>
      </p:pic>
      <p:pic>
        <p:nvPicPr>
          <p:cNvPr id="312" name="Google Shape;312;p30"/>
          <p:cNvPicPr preferRelativeResize="0"/>
          <p:nvPr/>
        </p:nvPicPr>
        <p:blipFill rotWithShape="1">
          <a:blip r:embed="rId4">
            <a:alphaModFix/>
          </a:blip>
          <a:srcRect b="0" l="0" r="0" t="0"/>
          <a:stretch/>
        </p:blipFill>
        <p:spPr>
          <a:xfrm rot="5400000">
            <a:off x="4926442" y="2031352"/>
            <a:ext cx="2611819" cy="34839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16" name="Shape 316"/>
        <p:cNvGrpSpPr/>
        <p:nvPr/>
      </p:nvGrpSpPr>
      <p:grpSpPr>
        <a:xfrm>
          <a:off x="0" y="0"/>
          <a:ext cx="0" cy="0"/>
          <a:chOff x="0" y="0"/>
          <a:chExt cx="0" cy="0"/>
        </a:xfrm>
      </p:grpSpPr>
      <p:grpSp>
        <p:nvGrpSpPr>
          <p:cNvPr id="317" name="Google Shape;317;p31"/>
          <p:cNvGrpSpPr/>
          <p:nvPr/>
        </p:nvGrpSpPr>
        <p:grpSpPr>
          <a:xfrm>
            <a:off x="211474" y="158578"/>
            <a:ext cx="1087689" cy="936263"/>
            <a:chOff x="1089048" y="-256560"/>
            <a:chExt cx="1450252" cy="1248350"/>
          </a:xfrm>
        </p:grpSpPr>
        <p:sp>
          <p:nvSpPr>
            <p:cNvPr id="318" name="Google Shape;318;p31"/>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3-1</a:t>
              </a:r>
              <a:endParaRPr b="1" sz="2100">
                <a:solidFill>
                  <a:schemeClr val="lt1"/>
                </a:solidFill>
                <a:latin typeface="Microsoft Yahei"/>
                <a:ea typeface="Microsoft Yahei"/>
                <a:cs typeface="Microsoft Yahei"/>
                <a:sym typeface="Microsoft Yahei"/>
              </a:endParaRPr>
            </a:p>
          </p:txBody>
        </p:sp>
        <p:sp>
          <p:nvSpPr>
            <p:cNvPr id="319" name="Google Shape;319;p31"/>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20" name="Google Shape;320;p31"/>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21" name="Google Shape;321;p31"/>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22" name="Google Shape;322;p31"/>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grpSp>
      <p:sp>
        <p:nvSpPr>
          <p:cNvPr id="323" name="Google Shape;323;p31"/>
          <p:cNvSpPr txBox="1"/>
          <p:nvPr/>
        </p:nvSpPr>
        <p:spPr>
          <a:xfrm>
            <a:off x="1365183" y="272857"/>
            <a:ext cx="2463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硬體材料</a:t>
            </a:r>
            <a:endParaRPr b="1" sz="4100">
              <a:solidFill>
                <a:srgbClr val="75321A"/>
              </a:solidFill>
              <a:latin typeface="Microsoft JhengHei"/>
              <a:ea typeface="Microsoft JhengHei"/>
              <a:cs typeface="Microsoft JhengHei"/>
              <a:sym typeface="Microsoft JhengHei"/>
            </a:endParaRPr>
          </a:p>
        </p:txBody>
      </p:sp>
      <p:sp>
        <p:nvSpPr>
          <p:cNvPr id="324" name="Google Shape;324;p31"/>
          <p:cNvSpPr txBox="1"/>
          <p:nvPr/>
        </p:nvSpPr>
        <p:spPr>
          <a:xfrm>
            <a:off x="342425" y="1543709"/>
            <a:ext cx="4637100" cy="582000"/>
          </a:xfrm>
          <a:prstGeom prst="rect">
            <a:avLst/>
          </a:prstGeom>
          <a:solidFill>
            <a:srgbClr val="EEC4B5"/>
          </a:solidFill>
          <a:ln cap="flat" cmpd="sng" w="762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rgbClr val="2E505C"/>
              </a:buClr>
              <a:buSzPts val="2400"/>
              <a:buFont typeface="Arial"/>
              <a:buNone/>
            </a:pPr>
            <a:r>
              <a:rPr b="1" lang="zh-TW" sz="2400">
                <a:solidFill>
                  <a:srgbClr val="75321A"/>
                </a:solidFill>
                <a:latin typeface="Microsoft JhengHei"/>
                <a:ea typeface="Microsoft JhengHei"/>
                <a:cs typeface="Microsoft JhengHei"/>
                <a:sym typeface="Microsoft JhengHei"/>
              </a:rPr>
              <a:t>3.CSI鏡頭</a:t>
            </a:r>
            <a:endParaRPr b="1" sz="2400">
              <a:solidFill>
                <a:srgbClr val="75321A"/>
              </a:solidFill>
              <a:latin typeface="Microsoft JhengHei"/>
              <a:ea typeface="Microsoft JhengHei"/>
              <a:cs typeface="Microsoft JhengHei"/>
              <a:sym typeface="Microsoft JhengHei"/>
            </a:endParaRPr>
          </a:p>
          <a:p>
            <a:pPr indent="457200" lvl="0" marL="0" marR="0" rtl="0" algn="ctr">
              <a:lnSpc>
                <a:spcPct val="150000"/>
              </a:lnSpc>
              <a:spcBef>
                <a:spcPts val="800"/>
              </a:spcBef>
              <a:spcAft>
                <a:spcPts val="0"/>
              </a:spcAft>
              <a:buClr>
                <a:srgbClr val="2E505C"/>
              </a:buClr>
              <a:buSzPts val="1800"/>
              <a:buFont typeface="Arial"/>
              <a:buNone/>
            </a:pPr>
            <a:r>
              <a:t/>
            </a:r>
            <a:endParaRPr sz="1800">
              <a:solidFill>
                <a:schemeClr val="dk1"/>
              </a:solidFill>
            </a:endParaRPr>
          </a:p>
          <a:p>
            <a:pPr indent="457200" lvl="0" marL="0" marR="0" rtl="0" algn="l">
              <a:lnSpc>
                <a:spcPct val="150000"/>
              </a:lnSpc>
              <a:spcBef>
                <a:spcPts val="800"/>
              </a:spcBef>
              <a:spcAft>
                <a:spcPts val="0"/>
              </a:spcAft>
              <a:buClr>
                <a:srgbClr val="2E505C"/>
              </a:buClr>
              <a:buSzPts val="1800"/>
              <a:buFont typeface="Arial"/>
              <a:buNone/>
            </a:pPr>
            <a:r>
              <a:rPr lang="zh-TW" sz="1800">
                <a:solidFill>
                  <a:schemeClr val="dk1"/>
                </a:solidFill>
                <a:latin typeface="Arial"/>
                <a:ea typeface="Arial"/>
                <a:cs typeface="Arial"/>
                <a:sym typeface="Arial"/>
              </a:rPr>
              <a:t>我們</a:t>
            </a:r>
            <a:r>
              <a:rPr lang="zh-TW" sz="1800">
                <a:solidFill>
                  <a:schemeClr val="dk1"/>
                </a:solidFill>
              </a:rPr>
              <a:t>最後決定</a:t>
            </a:r>
            <a:r>
              <a:rPr lang="zh-TW" sz="1800">
                <a:solidFill>
                  <a:schemeClr val="dk1"/>
                </a:solidFill>
                <a:latin typeface="Arial"/>
                <a:ea typeface="Arial"/>
                <a:cs typeface="Arial"/>
                <a:sym typeface="Arial"/>
              </a:rPr>
              <a:t>選用的是CSI鏡頭而不是USB鏡頭</a:t>
            </a:r>
            <a:r>
              <a:rPr lang="zh-TW" sz="1800">
                <a:solidFill>
                  <a:schemeClr val="dk1"/>
                </a:solidFill>
              </a:rPr>
              <a:t>。  </a:t>
            </a:r>
            <a:endParaRPr sz="1100"/>
          </a:p>
        </p:txBody>
      </p:sp>
      <p:pic>
        <p:nvPicPr>
          <p:cNvPr id="325" name="Google Shape;325;p31"/>
          <p:cNvPicPr preferRelativeResize="0"/>
          <p:nvPr/>
        </p:nvPicPr>
        <p:blipFill rotWithShape="1">
          <a:blip r:embed="rId3">
            <a:alphaModFix/>
          </a:blip>
          <a:srcRect b="0" l="-33262" r="0" t="-33262"/>
          <a:stretch/>
        </p:blipFill>
        <p:spPr>
          <a:xfrm>
            <a:off x="5901275" y="-173600"/>
            <a:ext cx="2376399" cy="50070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29" name="Shape 329"/>
        <p:cNvGrpSpPr/>
        <p:nvPr/>
      </p:nvGrpSpPr>
      <p:grpSpPr>
        <a:xfrm>
          <a:off x="0" y="0"/>
          <a:ext cx="0" cy="0"/>
          <a:chOff x="0" y="0"/>
          <a:chExt cx="0" cy="0"/>
        </a:xfrm>
      </p:grpSpPr>
      <p:grpSp>
        <p:nvGrpSpPr>
          <p:cNvPr id="330" name="Google Shape;330;p32"/>
          <p:cNvGrpSpPr/>
          <p:nvPr/>
        </p:nvGrpSpPr>
        <p:grpSpPr>
          <a:xfrm>
            <a:off x="211474" y="158578"/>
            <a:ext cx="1087689" cy="936263"/>
            <a:chOff x="1089048" y="-256560"/>
            <a:chExt cx="1450252" cy="1248350"/>
          </a:xfrm>
        </p:grpSpPr>
        <p:sp>
          <p:nvSpPr>
            <p:cNvPr id="331" name="Google Shape;331;p32"/>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3-1</a:t>
              </a:r>
              <a:endParaRPr b="1" sz="2100">
                <a:solidFill>
                  <a:schemeClr val="lt1"/>
                </a:solidFill>
                <a:latin typeface="Microsoft Yahei"/>
                <a:ea typeface="Microsoft Yahei"/>
                <a:cs typeface="Microsoft Yahei"/>
                <a:sym typeface="Microsoft Yahei"/>
              </a:endParaRPr>
            </a:p>
          </p:txBody>
        </p:sp>
        <p:sp>
          <p:nvSpPr>
            <p:cNvPr id="332" name="Google Shape;332;p32"/>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33" name="Google Shape;333;p32"/>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34" name="Google Shape;334;p32"/>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35" name="Google Shape;335;p32"/>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grpSp>
      <p:sp>
        <p:nvSpPr>
          <p:cNvPr id="336" name="Google Shape;336;p32"/>
          <p:cNvSpPr txBox="1"/>
          <p:nvPr/>
        </p:nvSpPr>
        <p:spPr>
          <a:xfrm>
            <a:off x="1365183" y="272857"/>
            <a:ext cx="2463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硬體材料</a:t>
            </a:r>
            <a:endParaRPr b="1" sz="4100">
              <a:solidFill>
                <a:srgbClr val="75321A"/>
              </a:solidFill>
              <a:latin typeface="Microsoft JhengHei"/>
              <a:ea typeface="Microsoft JhengHei"/>
              <a:cs typeface="Microsoft JhengHei"/>
              <a:sym typeface="Microsoft JhengHei"/>
            </a:endParaRPr>
          </a:p>
        </p:txBody>
      </p:sp>
      <p:sp>
        <p:nvSpPr>
          <p:cNvPr id="337" name="Google Shape;337;p32"/>
          <p:cNvSpPr txBox="1"/>
          <p:nvPr/>
        </p:nvSpPr>
        <p:spPr>
          <a:xfrm>
            <a:off x="607875" y="1400855"/>
            <a:ext cx="4637100" cy="582000"/>
          </a:xfrm>
          <a:prstGeom prst="rect">
            <a:avLst/>
          </a:prstGeom>
          <a:solidFill>
            <a:srgbClr val="EEC4B5"/>
          </a:solidFill>
          <a:ln cap="flat" cmpd="sng" w="762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rgbClr val="2E505C"/>
              </a:buClr>
              <a:buSzPts val="2400"/>
              <a:buFont typeface="Arial"/>
              <a:buNone/>
            </a:pPr>
            <a:r>
              <a:rPr b="1" lang="zh-TW" sz="2400">
                <a:solidFill>
                  <a:srgbClr val="75321A"/>
                </a:solidFill>
                <a:latin typeface="Microsoft JhengHei"/>
                <a:ea typeface="Microsoft JhengHei"/>
                <a:cs typeface="Microsoft JhengHei"/>
                <a:sym typeface="Microsoft JhengHei"/>
              </a:rPr>
              <a:t>4.</a:t>
            </a:r>
            <a:r>
              <a:rPr lang="zh-TW" sz="1800">
                <a:solidFill>
                  <a:schemeClr val="dk1"/>
                </a:solidFill>
              </a:rPr>
              <a:t> </a:t>
            </a:r>
            <a:r>
              <a:rPr b="1" lang="zh-TW" sz="2400">
                <a:solidFill>
                  <a:srgbClr val="75321A"/>
                </a:solidFill>
                <a:latin typeface="Microsoft JhengHei"/>
                <a:ea typeface="Microsoft JhengHei"/>
                <a:cs typeface="Microsoft JhengHei"/>
                <a:sym typeface="Microsoft JhengHei"/>
              </a:rPr>
              <a:t>Jetson nano </a:t>
            </a:r>
            <a:endParaRPr sz="1100"/>
          </a:p>
          <a:p>
            <a:pPr indent="0" lvl="0" marL="0" marR="0" rtl="0" algn="l">
              <a:lnSpc>
                <a:spcPct val="150000"/>
              </a:lnSpc>
              <a:spcBef>
                <a:spcPts val="800"/>
              </a:spcBef>
              <a:spcAft>
                <a:spcPts val="0"/>
              </a:spcAft>
              <a:buClr>
                <a:schemeClr val="dk1"/>
              </a:buClr>
              <a:buSzPts val="1100"/>
              <a:buFont typeface="Arial"/>
              <a:buNone/>
            </a:pPr>
            <a:r>
              <a:t/>
            </a:r>
            <a:endParaRPr sz="1800">
              <a:solidFill>
                <a:schemeClr val="dk1"/>
              </a:solidFill>
            </a:endParaRPr>
          </a:p>
          <a:p>
            <a:pPr indent="0" lvl="0" marL="0" marR="0" rtl="0" algn="l">
              <a:lnSpc>
                <a:spcPct val="150000"/>
              </a:lnSpc>
              <a:spcBef>
                <a:spcPts val="800"/>
              </a:spcBef>
              <a:spcAft>
                <a:spcPts val="0"/>
              </a:spcAft>
              <a:buClr>
                <a:schemeClr val="dk1"/>
              </a:buClr>
              <a:buSzPts val="1100"/>
              <a:buFont typeface="Arial"/>
              <a:buNone/>
            </a:pPr>
            <a:r>
              <a:rPr lang="zh-TW" sz="1800">
                <a:solidFill>
                  <a:schemeClr val="dk1"/>
                </a:solidFill>
              </a:rPr>
              <a:t>◎體積小，功能強大的人工智慧嵌入開發版</a:t>
            </a:r>
            <a:endParaRPr sz="1800">
              <a:solidFill>
                <a:schemeClr val="dk1"/>
              </a:solidFill>
            </a:endParaRPr>
          </a:p>
          <a:p>
            <a:pPr indent="0" lvl="0" marL="0" marR="0" rtl="0" algn="l">
              <a:lnSpc>
                <a:spcPct val="150000"/>
              </a:lnSpc>
              <a:spcBef>
                <a:spcPts val="800"/>
              </a:spcBef>
              <a:spcAft>
                <a:spcPts val="0"/>
              </a:spcAft>
              <a:buClr>
                <a:schemeClr val="dk1"/>
              </a:buClr>
              <a:buSzPts val="1100"/>
              <a:buFont typeface="Arial"/>
              <a:buNone/>
            </a:pPr>
            <a:r>
              <a:rPr lang="zh-TW" sz="1800">
                <a:solidFill>
                  <a:schemeClr val="dk1"/>
                </a:solidFill>
              </a:rPr>
              <a:t>◎價格便宜，cp值高</a:t>
            </a:r>
            <a:endParaRPr sz="1800">
              <a:solidFill>
                <a:schemeClr val="dk1"/>
              </a:solidFill>
            </a:endParaRPr>
          </a:p>
          <a:p>
            <a:pPr indent="0" lvl="0" marL="0" marR="0" rtl="0" algn="l">
              <a:lnSpc>
                <a:spcPct val="150000"/>
              </a:lnSpc>
              <a:spcBef>
                <a:spcPts val="800"/>
              </a:spcBef>
              <a:spcAft>
                <a:spcPts val="0"/>
              </a:spcAft>
              <a:buClr>
                <a:schemeClr val="dk1"/>
              </a:buClr>
              <a:buSzPts val="1100"/>
              <a:buFont typeface="Arial"/>
              <a:buNone/>
            </a:pPr>
            <a:r>
              <a:rPr lang="zh-TW" sz="1800">
                <a:solidFill>
                  <a:schemeClr val="dk1"/>
                </a:solidFill>
              </a:rPr>
              <a:t>◎使用Ubuntu Linux作業系統</a:t>
            </a:r>
            <a:endParaRPr sz="1800">
              <a:solidFill>
                <a:schemeClr val="dk1"/>
              </a:solidFill>
            </a:endParaRPr>
          </a:p>
        </p:txBody>
      </p:sp>
      <p:pic>
        <p:nvPicPr>
          <p:cNvPr descr="NVIDIA® Jetson Nano™ Developer Kits - Seeed Studio | Mouser" id="338" name="Google Shape;338;p32"/>
          <p:cNvPicPr preferRelativeResize="0"/>
          <p:nvPr/>
        </p:nvPicPr>
        <p:blipFill rotWithShape="1">
          <a:blip r:embed="rId3">
            <a:alphaModFix/>
          </a:blip>
          <a:srcRect b="0" l="0" r="0" t="0"/>
          <a:stretch/>
        </p:blipFill>
        <p:spPr>
          <a:xfrm>
            <a:off x="5494500" y="1612851"/>
            <a:ext cx="3577275" cy="2810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67" name="Shape 67"/>
        <p:cNvGrpSpPr/>
        <p:nvPr/>
      </p:nvGrpSpPr>
      <p:grpSpPr>
        <a:xfrm>
          <a:off x="0" y="0"/>
          <a:ext cx="0" cy="0"/>
          <a:chOff x="0" y="0"/>
          <a:chExt cx="0" cy="0"/>
        </a:xfrm>
      </p:grpSpPr>
      <p:sp>
        <p:nvSpPr>
          <p:cNvPr id="68" name="Google Shape;68;p15"/>
          <p:cNvSpPr/>
          <p:nvPr/>
        </p:nvSpPr>
        <p:spPr>
          <a:xfrm>
            <a:off x="1269443" y="1600832"/>
            <a:ext cx="797700" cy="7440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4500"/>
              <a:buFont typeface="Microsoft Yahei"/>
              <a:buNone/>
            </a:pPr>
            <a:r>
              <a:rPr b="0" i="0" lang="zh-TW" sz="4500" u="none" cap="none" strike="noStrike">
                <a:solidFill>
                  <a:srgbClr val="FFFFFF"/>
                </a:solidFill>
                <a:latin typeface="Microsoft Yahei"/>
                <a:ea typeface="Microsoft Yahei"/>
                <a:cs typeface="Microsoft Yahei"/>
                <a:sym typeface="Microsoft Yahei"/>
              </a:rPr>
              <a:t>1</a:t>
            </a:r>
            <a:endParaRPr b="0" i="0" sz="4500" u="none" cap="none" strike="noStrike">
              <a:solidFill>
                <a:srgbClr val="FFFFFF"/>
              </a:solidFill>
              <a:latin typeface="Microsoft Yahei"/>
              <a:ea typeface="Microsoft Yahei"/>
              <a:cs typeface="Microsoft Yahei"/>
              <a:sym typeface="Microsoft Yahei"/>
            </a:endParaRPr>
          </a:p>
        </p:txBody>
      </p:sp>
      <p:sp>
        <p:nvSpPr>
          <p:cNvPr id="69" name="Google Shape;69;p15"/>
          <p:cNvSpPr/>
          <p:nvPr/>
        </p:nvSpPr>
        <p:spPr>
          <a:xfrm>
            <a:off x="3239280" y="1600832"/>
            <a:ext cx="750300" cy="744000"/>
          </a:xfrm>
          <a:prstGeom prst="ellipse">
            <a:avLst/>
          </a:prstGeom>
          <a:solidFill>
            <a:srgbClr val="BA764F">
              <a:alpha val="4784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4500"/>
              <a:buFont typeface="Microsoft Yahei"/>
              <a:buNone/>
            </a:pPr>
            <a:r>
              <a:rPr b="0" i="0" lang="zh-TW" sz="4500" u="none" cap="none" strike="noStrike">
                <a:solidFill>
                  <a:srgbClr val="FFFFFF"/>
                </a:solidFill>
                <a:latin typeface="Microsoft Yahei"/>
                <a:ea typeface="Microsoft Yahei"/>
                <a:cs typeface="Microsoft Yahei"/>
                <a:sym typeface="Microsoft Yahei"/>
              </a:rPr>
              <a:t>2</a:t>
            </a:r>
            <a:endParaRPr b="0" i="0" sz="4500" u="none" cap="none" strike="noStrike">
              <a:solidFill>
                <a:srgbClr val="FFFFFF"/>
              </a:solidFill>
              <a:latin typeface="Microsoft Yahei"/>
              <a:ea typeface="Microsoft Yahei"/>
              <a:cs typeface="Microsoft Yahei"/>
              <a:sym typeface="Microsoft Yahei"/>
            </a:endParaRPr>
          </a:p>
        </p:txBody>
      </p:sp>
      <p:sp>
        <p:nvSpPr>
          <p:cNvPr id="70" name="Google Shape;70;p15"/>
          <p:cNvSpPr/>
          <p:nvPr/>
        </p:nvSpPr>
        <p:spPr>
          <a:xfrm>
            <a:off x="7084007" y="1600832"/>
            <a:ext cx="774300" cy="744000"/>
          </a:xfrm>
          <a:prstGeom prst="ellipse">
            <a:avLst/>
          </a:prstGeom>
          <a:solidFill>
            <a:srgbClr val="BA764F">
              <a:alpha val="4784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4500"/>
              <a:buFont typeface="Microsoft Yahei"/>
              <a:buNone/>
            </a:pPr>
            <a:r>
              <a:rPr b="0" i="0" lang="zh-TW" sz="4500" u="none" cap="none" strike="noStrike">
                <a:solidFill>
                  <a:srgbClr val="FFFFFF"/>
                </a:solidFill>
                <a:latin typeface="Microsoft Yahei"/>
                <a:ea typeface="Microsoft Yahei"/>
                <a:cs typeface="Microsoft Yahei"/>
                <a:sym typeface="Microsoft Yahei"/>
              </a:rPr>
              <a:t>4</a:t>
            </a:r>
            <a:endParaRPr b="0" i="0" sz="4500" u="none" cap="none" strike="noStrike">
              <a:solidFill>
                <a:srgbClr val="FFFFFF"/>
              </a:solidFill>
              <a:latin typeface="Microsoft Yahei"/>
              <a:ea typeface="Microsoft Yahei"/>
              <a:cs typeface="Microsoft Yahei"/>
              <a:sym typeface="Microsoft Yahei"/>
            </a:endParaRPr>
          </a:p>
        </p:txBody>
      </p:sp>
      <p:sp>
        <p:nvSpPr>
          <p:cNvPr id="71" name="Google Shape;71;p15"/>
          <p:cNvSpPr/>
          <p:nvPr/>
        </p:nvSpPr>
        <p:spPr>
          <a:xfrm>
            <a:off x="5161643" y="1600832"/>
            <a:ext cx="750300" cy="7440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4500"/>
              <a:buFont typeface="Microsoft Yahei"/>
              <a:buNone/>
            </a:pPr>
            <a:r>
              <a:rPr b="0" i="0" lang="zh-TW" sz="4500" u="none" cap="none" strike="noStrike">
                <a:solidFill>
                  <a:srgbClr val="FFFFFF"/>
                </a:solidFill>
                <a:latin typeface="Microsoft Yahei"/>
                <a:ea typeface="Microsoft Yahei"/>
                <a:cs typeface="Microsoft Yahei"/>
                <a:sym typeface="Microsoft Yahei"/>
              </a:rPr>
              <a:t>3</a:t>
            </a:r>
            <a:endParaRPr b="0" i="0" sz="4500" u="none" cap="none" strike="noStrike">
              <a:solidFill>
                <a:srgbClr val="FFFFFF"/>
              </a:solidFill>
              <a:latin typeface="Microsoft Yahei"/>
              <a:ea typeface="Microsoft Yahei"/>
              <a:cs typeface="Microsoft Yahei"/>
              <a:sym typeface="Microsoft Yahei"/>
            </a:endParaRPr>
          </a:p>
        </p:txBody>
      </p:sp>
      <p:sp>
        <p:nvSpPr>
          <p:cNvPr id="72" name="Google Shape;72;p15"/>
          <p:cNvSpPr txBox="1"/>
          <p:nvPr/>
        </p:nvSpPr>
        <p:spPr>
          <a:xfrm>
            <a:off x="3575101" y="331111"/>
            <a:ext cx="1993800" cy="700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zh-TW" sz="4100" u="none" cap="none" strike="noStrike">
                <a:solidFill>
                  <a:srgbClr val="AF4B27"/>
                </a:solidFill>
                <a:latin typeface="Microsoft JhengHei"/>
                <a:ea typeface="Microsoft JhengHei"/>
                <a:cs typeface="Microsoft JhengHei"/>
                <a:sym typeface="Microsoft JhengHei"/>
              </a:rPr>
              <a:t>目錄</a:t>
            </a:r>
            <a:endParaRPr b="1" i="0" sz="4100" u="none" cap="none" strike="noStrike">
              <a:solidFill>
                <a:srgbClr val="AF4B27"/>
              </a:solidFill>
              <a:latin typeface="Microsoft JhengHei"/>
              <a:ea typeface="Microsoft JhengHei"/>
              <a:cs typeface="Microsoft JhengHei"/>
              <a:sym typeface="Microsoft JhengHei"/>
            </a:endParaRPr>
          </a:p>
        </p:txBody>
      </p:sp>
      <p:sp>
        <p:nvSpPr>
          <p:cNvPr id="73" name="Google Shape;73;p15"/>
          <p:cNvSpPr txBox="1"/>
          <p:nvPr/>
        </p:nvSpPr>
        <p:spPr>
          <a:xfrm>
            <a:off x="1415515" y="2344863"/>
            <a:ext cx="690300" cy="2355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i="0" lang="zh-TW" sz="2700" u="none" cap="none" strike="noStrike">
                <a:solidFill>
                  <a:schemeClr val="accent3"/>
                </a:solidFill>
                <a:latin typeface="Microsoft JhengHei"/>
                <a:ea typeface="Microsoft JhengHei"/>
                <a:cs typeface="Microsoft JhengHei"/>
                <a:sym typeface="Microsoft JhengHei"/>
              </a:rPr>
              <a:t>專</a:t>
            </a:r>
            <a:endParaRPr b="1" i="0" sz="2700" u="none" cap="none" strike="noStrike">
              <a:solidFill>
                <a:schemeClr val="accent3"/>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rPr b="1" i="0" lang="zh-TW" sz="2700" u="none" cap="none" strike="noStrike">
                <a:solidFill>
                  <a:schemeClr val="accent3"/>
                </a:solidFill>
                <a:latin typeface="Microsoft JhengHei"/>
                <a:ea typeface="Microsoft JhengHei"/>
                <a:cs typeface="Microsoft JhengHei"/>
                <a:sym typeface="Microsoft JhengHei"/>
              </a:rPr>
              <a:t>題</a:t>
            </a:r>
            <a:endParaRPr b="1" i="0" sz="2700" u="none" cap="none" strike="noStrike">
              <a:solidFill>
                <a:schemeClr val="accent3"/>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rPr b="1" i="0" lang="zh-TW" sz="2700" u="none" cap="none" strike="noStrike">
                <a:solidFill>
                  <a:schemeClr val="accent3"/>
                </a:solidFill>
                <a:latin typeface="Microsoft JhengHei"/>
                <a:ea typeface="Microsoft JhengHei"/>
                <a:cs typeface="Microsoft JhengHei"/>
                <a:sym typeface="Microsoft JhengHei"/>
              </a:rPr>
              <a:t>目</a:t>
            </a:r>
            <a:endParaRPr b="1" i="0" sz="2700" u="none" cap="none" strike="noStrike">
              <a:solidFill>
                <a:schemeClr val="accent3"/>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rPr b="1" i="0" lang="zh-TW" sz="2700" u="none" cap="none" strike="noStrike">
                <a:solidFill>
                  <a:schemeClr val="accent3"/>
                </a:solidFill>
                <a:latin typeface="Microsoft JhengHei"/>
                <a:ea typeface="Microsoft JhengHei"/>
                <a:cs typeface="Microsoft JhengHei"/>
                <a:sym typeface="Microsoft JhengHei"/>
              </a:rPr>
              <a:t>標</a:t>
            </a:r>
            <a:endParaRPr b="1" i="0" sz="2700" u="none" cap="none" strike="noStrike">
              <a:solidFill>
                <a:schemeClr val="accent3"/>
              </a:solidFill>
              <a:latin typeface="Microsoft JhengHei"/>
              <a:ea typeface="Microsoft JhengHei"/>
              <a:cs typeface="Microsoft JhengHei"/>
              <a:sym typeface="Microsoft JhengHei"/>
            </a:endParaRPr>
          </a:p>
        </p:txBody>
      </p:sp>
      <p:sp>
        <p:nvSpPr>
          <p:cNvPr id="74" name="Google Shape;74;p15"/>
          <p:cNvSpPr txBox="1"/>
          <p:nvPr/>
        </p:nvSpPr>
        <p:spPr>
          <a:xfrm>
            <a:off x="3401068" y="2346576"/>
            <a:ext cx="484800" cy="2355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zh-TW" sz="2700">
                <a:solidFill>
                  <a:srgbClr val="BA764F"/>
                </a:solidFill>
                <a:latin typeface="Microsoft JhengHei"/>
                <a:ea typeface="Microsoft JhengHei"/>
                <a:cs typeface="Microsoft JhengHei"/>
                <a:sym typeface="Microsoft JhengHei"/>
              </a:rPr>
              <a:t>解決</a:t>
            </a:r>
            <a:endParaRPr b="1" sz="2700">
              <a:solidFill>
                <a:srgbClr val="BA764F"/>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rPr b="1" lang="zh-TW" sz="2700">
                <a:solidFill>
                  <a:srgbClr val="BA764F"/>
                </a:solidFill>
                <a:latin typeface="Microsoft JhengHei"/>
                <a:ea typeface="Microsoft JhengHei"/>
                <a:cs typeface="Microsoft JhengHei"/>
                <a:sym typeface="Microsoft JhengHei"/>
              </a:rPr>
              <a:t>方案</a:t>
            </a:r>
            <a:endParaRPr b="1" sz="2700">
              <a:solidFill>
                <a:srgbClr val="BA764F"/>
              </a:solidFill>
              <a:latin typeface="Microsoft JhengHei"/>
              <a:ea typeface="Microsoft JhengHei"/>
              <a:cs typeface="Microsoft JhengHei"/>
              <a:sym typeface="Microsoft JhengHei"/>
            </a:endParaRPr>
          </a:p>
        </p:txBody>
      </p:sp>
      <p:sp>
        <p:nvSpPr>
          <p:cNvPr id="75" name="Google Shape;75;p15"/>
          <p:cNvSpPr txBox="1"/>
          <p:nvPr/>
        </p:nvSpPr>
        <p:spPr>
          <a:xfrm>
            <a:off x="5326527" y="2344863"/>
            <a:ext cx="484800" cy="2355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i="0" lang="zh-TW" sz="2700" u="none" cap="none" strike="noStrike">
                <a:solidFill>
                  <a:srgbClr val="45798B"/>
                </a:solidFill>
                <a:latin typeface="Microsoft JhengHei"/>
                <a:ea typeface="Microsoft JhengHei"/>
                <a:cs typeface="Microsoft JhengHei"/>
                <a:sym typeface="Microsoft JhengHei"/>
              </a:rPr>
              <a:t>相</a:t>
            </a:r>
            <a:endParaRPr b="1" i="0" sz="2700" u="none" cap="none" strike="noStrike">
              <a:solidFill>
                <a:srgbClr val="45798B"/>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rPr b="1" i="0" lang="zh-TW" sz="2700" u="none" cap="none" strike="noStrike">
                <a:solidFill>
                  <a:srgbClr val="45798B"/>
                </a:solidFill>
                <a:latin typeface="Microsoft JhengHei"/>
                <a:ea typeface="Microsoft JhengHei"/>
                <a:cs typeface="Microsoft JhengHei"/>
                <a:sym typeface="Microsoft JhengHei"/>
              </a:rPr>
              <a:t>關</a:t>
            </a:r>
            <a:endParaRPr b="1" i="0" sz="2700" u="none" cap="none" strike="noStrike">
              <a:solidFill>
                <a:srgbClr val="45798B"/>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rPr b="1" i="0" lang="zh-TW" sz="2700" u="none" cap="none" strike="noStrike">
                <a:solidFill>
                  <a:srgbClr val="45798B"/>
                </a:solidFill>
                <a:latin typeface="Microsoft JhengHei"/>
                <a:ea typeface="Microsoft JhengHei"/>
                <a:cs typeface="Microsoft JhengHei"/>
                <a:sym typeface="Microsoft JhengHei"/>
              </a:rPr>
              <a:t>設</a:t>
            </a:r>
            <a:endParaRPr b="1" i="0" sz="2700" u="none" cap="none" strike="noStrike">
              <a:solidFill>
                <a:srgbClr val="45798B"/>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rPr b="1" i="0" lang="zh-TW" sz="2700" u="none" cap="none" strike="noStrike">
                <a:solidFill>
                  <a:srgbClr val="45798B"/>
                </a:solidFill>
                <a:latin typeface="Microsoft JhengHei"/>
                <a:ea typeface="Microsoft JhengHei"/>
                <a:cs typeface="Microsoft JhengHei"/>
                <a:sym typeface="Microsoft JhengHei"/>
              </a:rPr>
              <a:t>備</a:t>
            </a:r>
            <a:endParaRPr b="1" i="0" sz="2700" u="none" cap="none" strike="noStrike">
              <a:solidFill>
                <a:srgbClr val="45798B"/>
              </a:solidFill>
              <a:latin typeface="Microsoft JhengHei"/>
              <a:ea typeface="Microsoft JhengHei"/>
              <a:cs typeface="Microsoft JhengHei"/>
              <a:sym typeface="Microsoft JhengHei"/>
            </a:endParaRPr>
          </a:p>
        </p:txBody>
      </p:sp>
      <p:sp>
        <p:nvSpPr>
          <p:cNvPr id="76" name="Google Shape;76;p15"/>
          <p:cNvSpPr txBox="1"/>
          <p:nvPr/>
        </p:nvSpPr>
        <p:spPr>
          <a:xfrm>
            <a:off x="7228691" y="2344863"/>
            <a:ext cx="484800" cy="23550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lang="zh-TW" sz="2700">
                <a:solidFill>
                  <a:srgbClr val="BA764F"/>
                </a:solidFill>
                <a:latin typeface="Microsoft JhengHei"/>
                <a:ea typeface="Microsoft JhengHei"/>
                <a:cs typeface="Microsoft JhengHei"/>
                <a:sym typeface="Microsoft JhengHei"/>
              </a:rPr>
              <a:t>成品展示</a:t>
            </a:r>
            <a:endParaRPr b="1" i="0" sz="2700" u="none" cap="none" strike="noStrike">
              <a:solidFill>
                <a:srgbClr val="BA764F"/>
              </a:solidFill>
              <a:latin typeface="Microsoft JhengHei"/>
              <a:ea typeface="Microsoft JhengHei"/>
              <a:cs typeface="Microsoft JhengHei"/>
              <a:sym typeface="Microsoft JhengHe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42" name="Shape 342"/>
        <p:cNvGrpSpPr/>
        <p:nvPr/>
      </p:nvGrpSpPr>
      <p:grpSpPr>
        <a:xfrm>
          <a:off x="0" y="0"/>
          <a:ext cx="0" cy="0"/>
          <a:chOff x="0" y="0"/>
          <a:chExt cx="0" cy="0"/>
        </a:xfrm>
      </p:grpSpPr>
      <p:grpSp>
        <p:nvGrpSpPr>
          <p:cNvPr id="343" name="Google Shape;343;p33"/>
          <p:cNvGrpSpPr/>
          <p:nvPr/>
        </p:nvGrpSpPr>
        <p:grpSpPr>
          <a:xfrm>
            <a:off x="211474" y="158578"/>
            <a:ext cx="1087689" cy="936263"/>
            <a:chOff x="1089048" y="-256560"/>
            <a:chExt cx="1450252" cy="1248350"/>
          </a:xfrm>
        </p:grpSpPr>
        <p:sp>
          <p:nvSpPr>
            <p:cNvPr id="344" name="Google Shape;344;p33"/>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3-1</a:t>
              </a:r>
              <a:endParaRPr b="1" sz="2100">
                <a:solidFill>
                  <a:schemeClr val="lt1"/>
                </a:solidFill>
                <a:latin typeface="Microsoft Yahei"/>
                <a:ea typeface="Microsoft Yahei"/>
                <a:cs typeface="Microsoft Yahei"/>
                <a:sym typeface="Microsoft Yahei"/>
              </a:endParaRPr>
            </a:p>
          </p:txBody>
        </p:sp>
        <p:sp>
          <p:nvSpPr>
            <p:cNvPr id="345" name="Google Shape;345;p33"/>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46" name="Google Shape;346;p33"/>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47" name="Google Shape;347;p33"/>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48" name="Google Shape;348;p33"/>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grpSp>
      <p:sp>
        <p:nvSpPr>
          <p:cNvPr id="349" name="Google Shape;349;p33"/>
          <p:cNvSpPr txBox="1"/>
          <p:nvPr/>
        </p:nvSpPr>
        <p:spPr>
          <a:xfrm>
            <a:off x="1365183" y="272857"/>
            <a:ext cx="2463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硬體材料</a:t>
            </a:r>
            <a:endParaRPr b="1" sz="4100">
              <a:solidFill>
                <a:srgbClr val="75321A"/>
              </a:solidFill>
              <a:latin typeface="Microsoft JhengHei"/>
              <a:ea typeface="Microsoft JhengHei"/>
              <a:cs typeface="Microsoft JhengHei"/>
              <a:sym typeface="Microsoft JhengHei"/>
            </a:endParaRPr>
          </a:p>
        </p:txBody>
      </p:sp>
      <p:sp>
        <p:nvSpPr>
          <p:cNvPr id="350" name="Google Shape;350;p33"/>
          <p:cNvSpPr txBox="1"/>
          <p:nvPr/>
        </p:nvSpPr>
        <p:spPr>
          <a:xfrm>
            <a:off x="408137" y="1770192"/>
            <a:ext cx="3908400" cy="582000"/>
          </a:xfrm>
          <a:prstGeom prst="rect">
            <a:avLst/>
          </a:prstGeom>
          <a:solidFill>
            <a:srgbClr val="EEC4B5"/>
          </a:solidFill>
          <a:ln cap="flat" cmpd="sng" w="7620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50000"/>
              </a:lnSpc>
              <a:spcBef>
                <a:spcPts val="0"/>
              </a:spcBef>
              <a:spcAft>
                <a:spcPts val="0"/>
              </a:spcAft>
              <a:buClr>
                <a:srgbClr val="2E505C"/>
              </a:buClr>
              <a:buSzPts val="2400"/>
              <a:buFont typeface="Arial"/>
              <a:buNone/>
            </a:pPr>
            <a:r>
              <a:rPr b="1" lang="zh-TW" sz="2400">
                <a:solidFill>
                  <a:srgbClr val="75321A"/>
                </a:solidFill>
                <a:latin typeface="Microsoft JhengHei"/>
                <a:ea typeface="Microsoft JhengHei"/>
                <a:cs typeface="Microsoft JhengHei"/>
                <a:sym typeface="Microsoft JhengHei"/>
              </a:rPr>
              <a:t>5. Arduino 1284p</a:t>
            </a:r>
            <a:endParaRPr b="1" sz="2400">
              <a:solidFill>
                <a:srgbClr val="75321A"/>
              </a:solidFill>
              <a:latin typeface="Microsoft JhengHei"/>
              <a:ea typeface="Microsoft JhengHei"/>
              <a:cs typeface="Microsoft JhengHei"/>
              <a:sym typeface="Microsoft JhengHei"/>
            </a:endParaRPr>
          </a:p>
          <a:p>
            <a:pPr indent="0" lvl="0" marL="0" marR="0" rtl="0" algn="l">
              <a:lnSpc>
                <a:spcPct val="150000"/>
              </a:lnSpc>
              <a:spcBef>
                <a:spcPts val="800"/>
              </a:spcBef>
              <a:spcAft>
                <a:spcPts val="0"/>
              </a:spcAft>
              <a:buClr>
                <a:srgbClr val="2E505C"/>
              </a:buClr>
              <a:buSzPts val="1800"/>
              <a:buFont typeface="Arial"/>
              <a:buNone/>
            </a:pPr>
            <a:r>
              <a:t/>
            </a:r>
            <a:endParaRPr sz="1800">
              <a:solidFill>
                <a:schemeClr val="dk1"/>
              </a:solidFill>
            </a:endParaRPr>
          </a:p>
          <a:p>
            <a:pPr indent="0" lvl="0" marL="0" marR="0" rtl="0" algn="l">
              <a:lnSpc>
                <a:spcPct val="150000"/>
              </a:lnSpc>
              <a:spcBef>
                <a:spcPts val="800"/>
              </a:spcBef>
              <a:spcAft>
                <a:spcPts val="0"/>
              </a:spcAft>
              <a:buClr>
                <a:srgbClr val="2E505C"/>
              </a:buClr>
              <a:buSzPts val="1800"/>
              <a:buFont typeface="Arial"/>
              <a:buNone/>
            </a:pPr>
            <a:r>
              <a:rPr lang="zh-TW" sz="1800">
                <a:solidFill>
                  <a:schemeClr val="dk1"/>
                </a:solidFill>
              </a:rPr>
              <a:t>◎能支援許多平台</a:t>
            </a:r>
            <a:endParaRPr sz="1800">
              <a:solidFill>
                <a:schemeClr val="dk1"/>
              </a:solidFill>
            </a:endParaRPr>
          </a:p>
          <a:p>
            <a:pPr indent="0" lvl="0" marL="0" marR="0" rtl="0" algn="l">
              <a:lnSpc>
                <a:spcPct val="150000"/>
              </a:lnSpc>
              <a:spcBef>
                <a:spcPts val="800"/>
              </a:spcBef>
              <a:spcAft>
                <a:spcPts val="0"/>
              </a:spcAft>
              <a:buClr>
                <a:schemeClr val="dk1"/>
              </a:buClr>
              <a:buSzPts val="1100"/>
              <a:buFont typeface="Arial"/>
              <a:buNone/>
            </a:pPr>
            <a:r>
              <a:rPr lang="zh-TW" sz="1800">
                <a:solidFill>
                  <a:schemeClr val="dk1"/>
                </a:solidFill>
              </a:rPr>
              <a:t>◎編程簡單清晰</a:t>
            </a:r>
            <a:endParaRPr sz="1800">
              <a:solidFill>
                <a:schemeClr val="dk1"/>
              </a:solidFill>
            </a:endParaRPr>
          </a:p>
          <a:p>
            <a:pPr indent="0" lvl="0" marL="0" marR="0" rtl="0" algn="l">
              <a:lnSpc>
                <a:spcPct val="150000"/>
              </a:lnSpc>
              <a:spcBef>
                <a:spcPts val="800"/>
              </a:spcBef>
              <a:spcAft>
                <a:spcPts val="0"/>
              </a:spcAft>
              <a:buClr>
                <a:schemeClr val="dk1"/>
              </a:buClr>
              <a:buSzPts val="1100"/>
              <a:buFont typeface="Arial"/>
              <a:buNone/>
            </a:pPr>
            <a:r>
              <a:rPr lang="zh-TW" sz="1800">
                <a:solidFill>
                  <a:schemeClr val="dk1"/>
                </a:solidFill>
              </a:rPr>
              <a:t>◎軟硬體的開源電子平台</a:t>
            </a:r>
            <a:endParaRPr sz="1800">
              <a:solidFill>
                <a:schemeClr val="dk1"/>
              </a:solidFill>
            </a:endParaRPr>
          </a:p>
          <a:p>
            <a:pPr indent="0" lvl="0" marL="0" marR="0" rtl="0" algn="l">
              <a:lnSpc>
                <a:spcPct val="150000"/>
              </a:lnSpc>
              <a:spcBef>
                <a:spcPts val="800"/>
              </a:spcBef>
              <a:spcAft>
                <a:spcPts val="0"/>
              </a:spcAft>
              <a:buClr>
                <a:schemeClr val="dk1"/>
              </a:buClr>
              <a:buSzPts val="1100"/>
              <a:buFont typeface="Arial"/>
              <a:buNone/>
            </a:pPr>
            <a:r>
              <a:t/>
            </a:r>
            <a:endParaRPr sz="1800">
              <a:solidFill>
                <a:schemeClr val="dk1"/>
              </a:solidFill>
            </a:endParaRPr>
          </a:p>
        </p:txBody>
      </p:sp>
      <p:pic>
        <p:nvPicPr>
          <p:cNvPr descr="吳桐其" id="351" name="Google Shape;351;p33"/>
          <p:cNvPicPr preferRelativeResize="0"/>
          <p:nvPr/>
        </p:nvPicPr>
        <p:blipFill rotWithShape="1">
          <a:blip r:embed="rId3">
            <a:alphaModFix/>
          </a:blip>
          <a:srcRect b="0" l="0" r="0" t="0"/>
          <a:stretch/>
        </p:blipFill>
        <p:spPr>
          <a:xfrm>
            <a:off x="5095351" y="1770199"/>
            <a:ext cx="3535901" cy="287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55" name="Shape 355"/>
        <p:cNvGrpSpPr/>
        <p:nvPr/>
      </p:nvGrpSpPr>
      <p:grpSpPr>
        <a:xfrm>
          <a:off x="0" y="0"/>
          <a:ext cx="0" cy="0"/>
          <a:chOff x="0" y="0"/>
          <a:chExt cx="0" cy="0"/>
        </a:xfrm>
      </p:grpSpPr>
      <p:grpSp>
        <p:nvGrpSpPr>
          <p:cNvPr id="356" name="Google Shape;356;p34"/>
          <p:cNvGrpSpPr/>
          <p:nvPr/>
        </p:nvGrpSpPr>
        <p:grpSpPr>
          <a:xfrm>
            <a:off x="211474" y="158578"/>
            <a:ext cx="1087689" cy="936263"/>
            <a:chOff x="1089048" y="-256560"/>
            <a:chExt cx="1450252" cy="1248350"/>
          </a:xfrm>
        </p:grpSpPr>
        <p:sp>
          <p:nvSpPr>
            <p:cNvPr id="357" name="Google Shape;357;p34"/>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3-2</a:t>
              </a:r>
              <a:endParaRPr b="1" sz="2100">
                <a:solidFill>
                  <a:schemeClr val="lt1"/>
                </a:solidFill>
                <a:latin typeface="Microsoft Yahei"/>
                <a:ea typeface="Microsoft Yahei"/>
                <a:cs typeface="Microsoft Yahei"/>
                <a:sym typeface="Microsoft Yahei"/>
              </a:endParaRPr>
            </a:p>
          </p:txBody>
        </p:sp>
        <p:sp>
          <p:nvSpPr>
            <p:cNvPr id="358" name="Google Shape;358;p34"/>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59" name="Google Shape;359;p34"/>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60" name="Google Shape;360;p34"/>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sp>
          <p:nvSpPr>
            <p:cNvPr id="361" name="Google Shape;361;p34"/>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icrosoft Yahei"/>
                <a:ea typeface="Microsoft Yahei"/>
                <a:cs typeface="Microsoft Yahei"/>
                <a:sym typeface="Microsoft Yahei"/>
              </a:endParaRPr>
            </a:p>
          </p:txBody>
        </p:sp>
      </p:grpSp>
      <p:sp>
        <p:nvSpPr>
          <p:cNvPr id="362" name="Google Shape;362;p34"/>
          <p:cNvSpPr txBox="1"/>
          <p:nvPr/>
        </p:nvSpPr>
        <p:spPr>
          <a:xfrm>
            <a:off x="1365183" y="272857"/>
            <a:ext cx="2463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預算表</a:t>
            </a:r>
            <a:endParaRPr b="1" sz="4100">
              <a:solidFill>
                <a:srgbClr val="75321A"/>
              </a:solidFill>
              <a:latin typeface="Microsoft JhengHei"/>
              <a:ea typeface="Microsoft JhengHei"/>
              <a:cs typeface="Microsoft JhengHei"/>
              <a:sym typeface="Microsoft JhengHei"/>
            </a:endParaRPr>
          </a:p>
        </p:txBody>
      </p:sp>
      <p:pic>
        <p:nvPicPr>
          <p:cNvPr id="363" name="Google Shape;363;p34"/>
          <p:cNvPicPr preferRelativeResize="0"/>
          <p:nvPr/>
        </p:nvPicPr>
        <p:blipFill>
          <a:blip r:embed="rId3">
            <a:alphaModFix/>
          </a:blip>
          <a:stretch>
            <a:fillRect/>
          </a:stretch>
        </p:blipFill>
        <p:spPr>
          <a:xfrm>
            <a:off x="1690688" y="1247240"/>
            <a:ext cx="5762625" cy="2962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67" name="Shape 367"/>
        <p:cNvGrpSpPr/>
        <p:nvPr/>
      </p:nvGrpSpPr>
      <p:grpSpPr>
        <a:xfrm>
          <a:off x="0" y="0"/>
          <a:ext cx="0" cy="0"/>
          <a:chOff x="0" y="0"/>
          <a:chExt cx="0" cy="0"/>
        </a:xfrm>
      </p:grpSpPr>
      <p:sp>
        <p:nvSpPr>
          <p:cNvPr id="368" name="Google Shape;368;p35"/>
          <p:cNvSpPr/>
          <p:nvPr/>
        </p:nvSpPr>
        <p:spPr>
          <a:xfrm>
            <a:off x="7762855" y="2119929"/>
            <a:ext cx="1771800" cy="17718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369" name="Google Shape;369;p35"/>
          <p:cNvSpPr/>
          <p:nvPr/>
        </p:nvSpPr>
        <p:spPr>
          <a:xfrm>
            <a:off x="7283395" y="3464307"/>
            <a:ext cx="2343300" cy="2343300"/>
          </a:xfrm>
          <a:prstGeom prst="ellipse">
            <a:avLst/>
          </a:prstGeom>
          <a:solidFill>
            <a:srgbClr val="8BB6CB">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370" name="Google Shape;370;p35"/>
          <p:cNvSpPr/>
          <p:nvPr/>
        </p:nvSpPr>
        <p:spPr>
          <a:xfrm>
            <a:off x="6357484" y="3572775"/>
            <a:ext cx="1171500" cy="1171500"/>
          </a:xfrm>
          <a:prstGeom prst="ellipse">
            <a:avLst/>
          </a:prstGeom>
          <a:solidFill>
            <a:srgbClr val="C5A086">
              <a:alpha val="8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371" name="Google Shape;371;p35"/>
          <p:cNvSpPr/>
          <p:nvPr/>
        </p:nvSpPr>
        <p:spPr>
          <a:xfrm flipH="1" rot="10800000">
            <a:off x="330850" y="-522129"/>
            <a:ext cx="1771800" cy="17715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372" name="Google Shape;372;p35"/>
          <p:cNvSpPr/>
          <p:nvPr/>
        </p:nvSpPr>
        <p:spPr>
          <a:xfrm flipH="1" rot="10800000">
            <a:off x="-1279282" y="-684363"/>
            <a:ext cx="2343300" cy="2343000"/>
          </a:xfrm>
          <a:prstGeom prst="ellipse">
            <a:avLst/>
          </a:prstGeom>
          <a:solidFill>
            <a:srgbClr val="BA764F">
              <a:alpha val="909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373" name="Google Shape;373;p35"/>
          <p:cNvSpPr/>
          <p:nvPr/>
        </p:nvSpPr>
        <p:spPr>
          <a:xfrm flipH="1" rot="10800000">
            <a:off x="-70953" y="1195328"/>
            <a:ext cx="926700" cy="926700"/>
          </a:xfrm>
          <a:prstGeom prst="ellipse">
            <a:avLst/>
          </a:prstGeom>
          <a:solidFill>
            <a:srgbClr val="EEC4B5">
              <a:alpha val="819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374" name="Google Shape;374;p35"/>
          <p:cNvSpPr/>
          <p:nvPr/>
        </p:nvSpPr>
        <p:spPr>
          <a:xfrm>
            <a:off x="7685102" y="3027608"/>
            <a:ext cx="1927200" cy="19272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375" name="Google Shape;375;p35"/>
          <p:cNvSpPr/>
          <p:nvPr/>
        </p:nvSpPr>
        <p:spPr>
          <a:xfrm>
            <a:off x="-1146001" y="87"/>
            <a:ext cx="1927200" cy="19272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376" name="Google Shape;376;p35"/>
          <p:cNvSpPr txBox="1"/>
          <p:nvPr/>
        </p:nvSpPr>
        <p:spPr>
          <a:xfrm>
            <a:off x="2792052" y="2249699"/>
            <a:ext cx="4643700" cy="531000"/>
          </a:xfrm>
          <a:prstGeom prst="rect">
            <a:avLst/>
          </a:prstGeom>
          <a:noFill/>
          <a:ln>
            <a:noFill/>
          </a:ln>
        </p:spPr>
        <p:txBody>
          <a:bodyPr anchorCtr="0" anchor="t" bIns="34275" lIns="68575" spcFirstLastPara="1" rIns="68575" wrap="square" tIns="34275">
            <a:spAutoFit/>
          </a:bodyPr>
          <a:lstStyle/>
          <a:p>
            <a:pPr indent="0" lvl="0" marL="0" marR="0" rtl="0" algn="l">
              <a:lnSpc>
                <a:spcPct val="200000"/>
              </a:lnSpc>
              <a:spcBef>
                <a:spcPts val="0"/>
              </a:spcBef>
              <a:spcAft>
                <a:spcPts val="0"/>
              </a:spcAft>
              <a:buNone/>
            </a:pPr>
            <a:r>
              <a:t/>
            </a:r>
            <a:endParaRPr sz="1100"/>
          </a:p>
          <a:p>
            <a:pPr indent="0" lvl="0" marL="0" marR="0" rtl="0" algn="l">
              <a:lnSpc>
                <a:spcPct val="200000"/>
              </a:lnSpc>
              <a:spcBef>
                <a:spcPts val="0"/>
              </a:spcBef>
              <a:spcAft>
                <a:spcPts val="0"/>
              </a:spcAft>
              <a:buNone/>
            </a:pPr>
            <a:r>
              <a:t/>
            </a:r>
            <a:endParaRPr b="1" sz="800">
              <a:solidFill>
                <a:srgbClr val="AF4B27"/>
              </a:solidFill>
              <a:latin typeface="Microsoft Yahei"/>
              <a:ea typeface="Microsoft Yahei"/>
              <a:cs typeface="Microsoft Yahei"/>
              <a:sym typeface="Microsoft Yahei"/>
            </a:endParaRPr>
          </a:p>
        </p:txBody>
      </p:sp>
      <p:sp>
        <p:nvSpPr>
          <p:cNvPr id="377" name="Google Shape;377;p35"/>
          <p:cNvSpPr/>
          <p:nvPr/>
        </p:nvSpPr>
        <p:spPr>
          <a:xfrm>
            <a:off x="1850781" y="1586064"/>
            <a:ext cx="5257800" cy="8310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zh-TW" sz="5000">
                <a:solidFill>
                  <a:srgbClr val="75321A"/>
                </a:solidFill>
                <a:latin typeface="Microsoft JhengHei"/>
                <a:ea typeface="Microsoft JhengHei"/>
                <a:cs typeface="Microsoft JhengHei"/>
                <a:sym typeface="Microsoft JhengHei"/>
              </a:rPr>
              <a:t>成</a:t>
            </a:r>
            <a:r>
              <a:rPr b="1" lang="zh-TW" sz="1800">
                <a:solidFill>
                  <a:srgbClr val="75321A"/>
                </a:solidFill>
                <a:latin typeface="Microsoft JhengHei"/>
                <a:ea typeface="Microsoft JhengHei"/>
                <a:cs typeface="Microsoft JhengHei"/>
                <a:sym typeface="Microsoft JhengHei"/>
              </a:rPr>
              <a:t> </a:t>
            </a:r>
            <a:r>
              <a:rPr b="1" lang="zh-TW" sz="5000">
                <a:solidFill>
                  <a:srgbClr val="75321A"/>
                </a:solidFill>
                <a:latin typeface="Microsoft JhengHei"/>
                <a:ea typeface="Microsoft JhengHei"/>
                <a:cs typeface="Microsoft JhengHei"/>
                <a:sym typeface="Microsoft JhengHei"/>
              </a:rPr>
              <a:t>品</a:t>
            </a:r>
            <a:r>
              <a:rPr b="1" lang="zh-TW" sz="1800">
                <a:solidFill>
                  <a:srgbClr val="75321A"/>
                </a:solidFill>
                <a:latin typeface="Microsoft JhengHei"/>
                <a:ea typeface="Microsoft JhengHei"/>
                <a:cs typeface="Microsoft JhengHei"/>
                <a:sym typeface="Microsoft JhengHei"/>
              </a:rPr>
              <a:t> </a:t>
            </a:r>
            <a:r>
              <a:rPr b="1" lang="zh-TW" sz="5000">
                <a:solidFill>
                  <a:srgbClr val="75321A"/>
                </a:solidFill>
                <a:latin typeface="Microsoft JhengHei"/>
                <a:ea typeface="Microsoft JhengHei"/>
                <a:cs typeface="Microsoft JhengHei"/>
                <a:sym typeface="Microsoft JhengHei"/>
              </a:rPr>
              <a:t>展</a:t>
            </a:r>
            <a:r>
              <a:rPr b="1" lang="zh-TW" sz="1800">
                <a:solidFill>
                  <a:srgbClr val="75321A"/>
                </a:solidFill>
                <a:latin typeface="Microsoft JhengHei"/>
                <a:ea typeface="Microsoft JhengHei"/>
                <a:cs typeface="Microsoft JhengHei"/>
                <a:sym typeface="Microsoft JhengHei"/>
              </a:rPr>
              <a:t> </a:t>
            </a:r>
            <a:r>
              <a:rPr b="1" lang="zh-TW" sz="5000">
                <a:solidFill>
                  <a:srgbClr val="75321A"/>
                </a:solidFill>
                <a:latin typeface="Microsoft JhengHei"/>
                <a:ea typeface="Microsoft JhengHei"/>
                <a:cs typeface="Microsoft JhengHei"/>
                <a:sym typeface="Microsoft JhengHei"/>
              </a:rPr>
              <a:t>示</a:t>
            </a:r>
            <a:endParaRPr sz="1100"/>
          </a:p>
        </p:txBody>
      </p:sp>
      <p:sp>
        <p:nvSpPr>
          <p:cNvPr id="378" name="Google Shape;378;p35"/>
          <p:cNvSpPr/>
          <p:nvPr/>
        </p:nvSpPr>
        <p:spPr>
          <a:xfrm>
            <a:off x="4033165" y="623372"/>
            <a:ext cx="750300" cy="744000"/>
          </a:xfrm>
          <a:prstGeom prst="ellipse">
            <a:avLst/>
          </a:prstGeom>
          <a:solidFill>
            <a:srgbClr val="BA764F">
              <a:alpha val="4784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4500"/>
              <a:buFont typeface="Microsoft Yahei"/>
              <a:buNone/>
            </a:pPr>
            <a:r>
              <a:rPr lang="zh-TW" sz="4500">
                <a:solidFill>
                  <a:srgbClr val="FFFFFF"/>
                </a:solidFill>
                <a:latin typeface="Microsoft Yahei"/>
                <a:ea typeface="Microsoft Yahei"/>
                <a:cs typeface="Microsoft Yahei"/>
                <a:sym typeface="Microsoft Yahei"/>
              </a:rPr>
              <a:t>4</a:t>
            </a:r>
            <a:endParaRPr i="0" sz="4500" u="none" cap="none" strike="noStrike">
              <a:solidFill>
                <a:srgbClr val="FFFFFF"/>
              </a:solidFill>
              <a:latin typeface="Microsoft Yahei"/>
              <a:ea typeface="Microsoft Yahei"/>
              <a:cs typeface="Microsoft Yahei"/>
              <a:sym typeface="Microsoft Yahe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82" name="Shape 382"/>
        <p:cNvGrpSpPr/>
        <p:nvPr/>
      </p:nvGrpSpPr>
      <p:grpSpPr>
        <a:xfrm>
          <a:off x="0" y="0"/>
          <a:ext cx="0" cy="0"/>
          <a:chOff x="0" y="0"/>
          <a:chExt cx="0" cy="0"/>
        </a:xfrm>
      </p:grpSpPr>
      <p:grpSp>
        <p:nvGrpSpPr>
          <p:cNvPr id="383" name="Google Shape;383;p36"/>
          <p:cNvGrpSpPr/>
          <p:nvPr/>
        </p:nvGrpSpPr>
        <p:grpSpPr>
          <a:xfrm>
            <a:off x="211474" y="158578"/>
            <a:ext cx="1087689" cy="936263"/>
            <a:chOff x="1089048" y="-256560"/>
            <a:chExt cx="1450252" cy="1248350"/>
          </a:xfrm>
        </p:grpSpPr>
        <p:sp>
          <p:nvSpPr>
            <p:cNvPr id="384" name="Google Shape;384;p36"/>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2100" u="none" cap="none" strike="noStrike">
                <a:solidFill>
                  <a:schemeClr val="lt1"/>
                </a:solidFill>
                <a:latin typeface="Microsoft Yahei"/>
                <a:ea typeface="Microsoft Yahei"/>
                <a:cs typeface="Microsoft Yahei"/>
                <a:sym typeface="Microsoft Yahei"/>
              </a:endParaRPr>
            </a:p>
          </p:txBody>
        </p:sp>
        <p:sp>
          <p:nvSpPr>
            <p:cNvPr id="385" name="Google Shape;385;p36"/>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386" name="Google Shape;386;p36"/>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387" name="Google Shape;387;p36"/>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388" name="Google Shape;388;p36"/>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389" name="Google Shape;389;p36"/>
          <p:cNvSpPr txBox="1"/>
          <p:nvPr/>
        </p:nvSpPr>
        <p:spPr>
          <a:xfrm>
            <a:off x="1383415" y="237374"/>
            <a:ext cx="4008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zh-TW" sz="4100" u="none" cap="none" strike="noStrike">
                <a:solidFill>
                  <a:srgbClr val="75321A"/>
                </a:solidFill>
                <a:latin typeface="Microsoft JhengHei"/>
                <a:ea typeface="Microsoft JhengHei"/>
                <a:cs typeface="Microsoft JhengHei"/>
                <a:sym typeface="Microsoft JhengHei"/>
              </a:rPr>
              <a:t>成</a:t>
            </a:r>
            <a:r>
              <a:rPr b="1" lang="zh-TW" sz="4100">
                <a:solidFill>
                  <a:srgbClr val="75321A"/>
                </a:solidFill>
                <a:latin typeface="Microsoft JhengHei"/>
                <a:ea typeface="Microsoft JhengHei"/>
                <a:cs typeface="Microsoft JhengHei"/>
                <a:sym typeface="Microsoft JhengHei"/>
              </a:rPr>
              <a:t>品展示</a:t>
            </a:r>
            <a:endParaRPr b="1" i="0" sz="4100" u="none" cap="none" strike="noStrike">
              <a:solidFill>
                <a:srgbClr val="75321A"/>
              </a:solidFill>
              <a:latin typeface="Microsoft JhengHei"/>
              <a:ea typeface="Microsoft JhengHei"/>
              <a:cs typeface="Microsoft JhengHei"/>
              <a:sym typeface="Microsoft JhengHei"/>
            </a:endParaRPr>
          </a:p>
        </p:txBody>
      </p:sp>
      <p:pic>
        <p:nvPicPr>
          <p:cNvPr id="390" name="Google Shape;390;p36" title="實際倒車">
            <a:hlinkClick r:id="rId3"/>
          </p:cNvPr>
          <p:cNvPicPr preferRelativeResize="0"/>
          <p:nvPr/>
        </p:nvPicPr>
        <p:blipFill>
          <a:blip r:embed="rId4">
            <a:alphaModFix/>
          </a:blip>
          <a:stretch>
            <a:fillRect/>
          </a:stretch>
        </p:blipFill>
        <p:spPr>
          <a:xfrm>
            <a:off x="2286000" y="124724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94" name="Shape 394"/>
        <p:cNvGrpSpPr/>
        <p:nvPr/>
      </p:nvGrpSpPr>
      <p:grpSpPr>
        <a:xfrm>
          <a:off x="0" y="0"/>
          <a:ext cx="0" cy="0"/>
          <a:chOff x="0" y="0"/>
          <a:chExt cx="0" cy="0"/>
        </a:xfrm>
      </p:grpSpPr>
      <p:grpSp>
        <p:nvGrpSpPr>
          <p:cNvPr id="395" name="Google Shape;395;p37"/>
          <p:cNvGrpSpPr/>
          <p:nvPr/>
        </p:nvGrpSpPr>
        <p:grpSpPr>
          <a:xfrm>
            <a:off x="211474" y="158578"/>
            <a:ext cx="1087689" cy="936263"/>
            <a:chOff x="1089048" y="-256560"/>
            <a:chExt cx="1450252" cy="1248350"/>
          </a:xfrm>
        </p:grpSpPr>
        <p:sp>
          <p:nvSpPr>
            <p:cNvPr id="396" name="Google Shape;396;p37"/>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2100" u="none" cap="none" strike="noStrike">
                <a:solidFill>
                  <a:schemeClr val="lt1"/>
                </a:solidFill>
                <a:latin typeface="Microsoft Yahei"/>
                <a:ea typeface="Microsoft Yahei"/>
                <a:cs typeface="Microsoft Yahei"/>
                <a:sym typeface="Microsoft Yahei"/>
              </a:endParaRPr>
            </a:p>
          </p:txBody>
        </p:sp>
        <p:sp>
          <p:nvSpPr>
            <p:cNvPr id="397" name="Google Shape;397;p37"/>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398" name="Google Shape;398;p37"/>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399" name="Google Shape;399;p37"/>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400" name="Google Shape;400;p37"/>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401" name="Google Shape;401;p37"/>
          <p:cNvSpPr txBox="1"/>
          <p:nvPr/>
        </p:nvSpPr>
        <p:spPr>
          <a:xfrm>
            <a:off x="1383415" y="237374"/>
            <a:ext cx="4008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zh-TW" sz="4100" u="none" cap="none" strike="noStrike">
                <a:solidFill>
                  <a:srgbClr val="75321A"/>
                </a:solidFill>
                <a:latin typeface="Microsoft JhengHei"/>
                <a:ea typeface="Microsoft JhengHei"/>
                <a:cs typeface="Microsoft JhengHei"/>
                <a:sym typeface="Microsoft JhengHei"/>
              </a:rPr>
              <a:t>成</a:t>
            </a:r>
            <a:r>
              <a:rPr b="1" lang="zh-TW" sz="4100">
                <a:solidFill>
                  <a:srgbClr val="75321A"/>
                </a:solidFill>
                <a:latin typeface="Microsoft JhengHei"/>
                <a:ea typeface="Microsoft JhengHei"/>
                <a:cs typeface="Microsoft JhengHei"/>
                <a:sym typeface="Microsoft JhengHei"/>
              </a:rPr>
              <a:t>品</a:t>
            </a:r>
            <a:r>
              <a:rPr b="1" lang="zh-TW" sz="4100">
                <a:solidFill>
                  <a:srgbClr val="75321A"/>
                </a:solidFill>
                <a:latin typeface="Microsoft JhengHei"/>
                <a:ea typeface="Microsoft JhengHei"/>
                <a:cs typeface="Microsoft JhengHei"/>
                <a:sym typeface="Microsoft JhengHei"/>
              </a:rPr>
              <a:t>展示</a:t>
            </a:r>
            <a:endParaRPr b="1" i="0" sz="4100" u="none" cap="none" strike="noStrike">
              <a:solidFill>
                <a:srgbClr val="75321A"/>
              </a:solidFill>
              <a:latin typeface="Microsoft JhengHei"/>
              <a:ea typeface="Microsoft JhengHei"/>
              <a:cs typeface="Microsoft JhengHei"/>
              <a:sym typeface="Microsoft JhengHei"/>
            </a:endParaRPr>
          </a:p>
        </p:txBody>
      </p:sp>
      <p:pic>
        <p:nvPicPr>
          <p:cNvPr id="402" name="Google Shape;402;p37" title="螢幕倒車">
            <a:hlinkClick r:id="rId3"/>
          </p:cNvPr>
          <p:cNvPicPr preferRelativeResize="0"/>
          <p:nvPr/>
        </p:nvPicPr>
        <p:blipFill>
          <a:blip r:embed="rId4">
            <a:alphaModFix/>
          </a:blip>
          <a:stretch>
            <a:fillRect/>
          </a:stretch>
        </p:blipFill>
        <p:spPr>
          <a:xfrm>
            <a:off x="2286000" y="124724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06" name="Shape 406"/>
        <p:cNvGrpSpPr/>
        <p:nvPr/>
      </p:nvGrpSpPr>
      <p:grpSpPr>
        <a:xfrm>
          <a:off x="0" y="0"/>
          <a:ext cx="0" cy="0"/>
          <a:chOff x="0" y="0"/>
          <a:chExt cx="0" cy="0"/>
        </a:xfrm>
      </p:grpSpPr>
      <p:sp>
        <p:nvSpPr>
          <p:cNvPr id="407" name="Google Shape;407;p38"/>
          <p:cNvSpPr/>
          <p:nvPr/>
        </p:nvSpPr>
        <p:spPr>
          <a:xfrm>
            <a:off x="5378293" y="830582"/>
            <a:ext cx="226200" cy="2262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08" name="Google Shape;408;p38"/>
          <p:cNvSpPr/>
          <p:nvPr/>
        </p:nvSpPr>
        <p:spPr>
          <a:xfrm>
            <a:off x="1832135" y="1056799"/>
            <a:ext cx="704400" cy="704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09" name="Google Shape;409;p38"/>
          <p:cNvSpPr/>
          <p:nvPr/>
        </p:nvSpPr>
        <p:spPr>
          <a:xfrm flipH="1">
            <a:off x="1069672" y="1884928"/>
            <a:ext cx="171300" cy="1713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10" name="Google Shape;410;p38"/>
          <p:cNvSpPr/>
          <p:nvPr/>
        </p:nvSpPr>
        <p:spPr>
          <a:xfrm flipH="1">
            <a:off x="524677" y="1500796"/>
            <a:ext cx="69900" cy="699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11" name="Google Shape;411;p38"/>
          <p:cNvSpPr/>
          <p:nvPr/>
        </p:nvSpPr>
        <p:spPr>
          <a:xfrm flipH="1">
            <a:off x="96380" y="2010936"/>
            <a:ext cx="69900" cy="69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12" name="Google Shape;412;p38"/>
          <p:cNvSpPr/>
          <p:nvPr/>
        </p:nvSpPr>
        <p:spPr>
          <a:xfrm flipH="1">
            <a:off x="7624097" y="1154550"/>
            <a:ext cx="171300" cy="1713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13" name="Google Shape;413;p38"/>
          <p:cNvSpPr/>
          <p:nvPr/>
        </p:nvSpPr>
        <p:spPr>
          <a:xfrm rot="10800000">
            <a:off x="8776445" y="1955117"/>
            <a:ext cx="69900" cy="699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14" name="Google Shape;414;p38"/>
          <p:cNvSpPr/>
          <p:nvPr/>
        </p:nvSpPr>
        <p:spPr>
          <a:xfrm rot="10800000">
            <a:off x="8206373" y="1885108"/>
            <a:ext cx="69900" cy="699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15" name="Google Shape;415;p38"/>
          <p:cNvSpPr/>
          <p:nvPr/>
        </p:nvSpPr>
        <p:spPr>
          <a:xfrm>
            <a:off x="3115795" y="1038201"/>
            <a:ext cx="2648400" cy="741600"/>
          </a:xfrm>
          <a:prstGeom prst="rect">
            <a:avLst/>
          </a:prstGeom>
          <a:noFill/>
          <a:ln>
            <a:noFill/>
          </a:ln>
        </p:spPr>
        <p:txBody>
          <a:bodyPr anchorCtr="0" anchor="t" bIns="24300" lIns="54000" spcFirstLastPara="1" rIns="54000" wrap="square" tIns="24300">
            <a:noAutofit/>
          </a:bodyPr>
          <a:lstStyle/>
          <a:p>
            <a:pPr indent="0" lvl="0" marL="0" marR="0" rtl="0" algn="r">
              <a:spcBef>
                <a:spcPts val="0"/>
              </a:spcBef>
              <a:spcAft>
                <a:spcPts val="0"/>
              </a:spcAft>
              <a:buNone/>
            </a:pPr>
            <a:r>
              <a:rPr b="1" lang="zh-TW" sz="4500">
                <a:solidFill>
                  <a:srgbClr val="75321A"/>
                </a:solidFill>
                <a:latin typeface="Microsoft JhengHei"/>
                <a:ea typeface="Microsoft JhengHei"/>
                <a:cs typeface="Microsoft JhengHei"/>
                <a:sym typeface="Microsoft JhengHei"/>
              </a:rPr>
              <a:t>資料來源</a:t>
            </a:r>
            <a:endParaRPr b="1" sz="4500">
              <a:solidFill>
                <a:srgbClr val="75321A"/>
              </a:solidFill>
              <a:latin typeface="Microsoft JhengHei"/>
              <a:ea typeface="Microsoft JhengHei"/>
              <a:cs typeface="Microsoft JhengHei"/>
              <a:sym typeface="Microsoft JhengHei"/>
            </a:endParaRPr>
          </a:p>
        </p:txBody>
      </p:sp>
      <p:sp>
        <p:nvSpPr>
          <p:cNvPr id="416" name="Google Shape;416;p38"/>
          <p:cNvSpPr/>
          <p:nvPr/>
        </p:nvSpPr>
        <p:spPr>
          <a:xfrm>
            <a:off x="1835468" y="1199199"/>
            <a:ext cx="609900" cy="6099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417" name="Google Shape;417;p38"/>
          <p:cNvSpPr txBox="1"/>
          <p:nvPr/>
        </p:nvSpPr>
        <p:spPr>
          <a:xfrm>
            <a:off x="505350" y="2275105"/>
            <a:ext cx="8133300" cy="2686200"/>
          </a:xfrm>
          <a:prstGeom prst="rect">
            <a:avLst/>
          </a:prstGeom>
          <a:noFill/>
          <a:ln>
            <a:noFill/>
          </a:ln>
        </p:spPr>
        <p:txBody>
          <a:bodyPr anchorCtr="0" anchor="t" bIns="34275" lIns="68575" spcFirstLastPara="1" rIns="68575" wrap="square" tIns="34275">
            <a:normAutofit/>
          </a:bodyPr>
          <a:lstStyle/>
          <a:p>
            <a:pPr indent="0" lvl="0" marL="0" marR="0" rtl="0" algn="ctr">
              <a:lnSpc>
                <a:spcPct val="150000"/>
              </a:lnSpc>
              <a:spcBef>
                <a:spcPts val="800"/>
              </a:spcBef>
              <a:spcAft>
                <a:spcPts val="0"/>
              </a:spcAft>
              <a:buClr>
                <a:schemeClr val="dk1"/>
              </a:buClr>
              <a:buSzPts val="1100"/>
              <a:buFont typeface="Arial"/>
              <a:buNone/>
            </a:pPr>
            <a:r>
              <a:rPr lang="zh-TW" sz="1500" u="sng">
                <a:solidFill>
                  <a:schemeClr val="hlink"/>
                </a:solidFill>
                <a:hlinkClick r:id="rId3"/>
              </a:rPr>
              <a:t>https://www.docin.com/p-24796209.html</a:t>
            </a:r>
            <a:endParaRPr sz="1500">
              <a:solidFill>
                <a:schemeClr val="dk1"/>
              </a:solidFill>
            </a:endParaRPr>
          </a:p>
          <a:p>
            <a:pPr indent="0" lvl="0" marL="0" marR="0" rtl="0" algn="ctr">
              <a:lnSpc>
                <a:spcPct val="150000"/>
              </a:lnSpc>
              <a:spcBef>
                <a:spcPts val="800"/>
              </a:spcBef>
              <a:spcAft>
                <a:spcPts val="0"/>
              </a:spcAft>
              <a:buClr>
                <a:schemeClr val="dk1"/>
              </a:buClr>
              <a:buSzPts val="1100"/>
              <a:buFont typeface="Arial"/>
              <a:buNone/>
            </a:pPr>
            <a:r>
              <a:rPr lang="zh-TW" sz="1500" u="sng">
                <a:solidFill>
                  <a:schemeClr val="hlink"/>
                </a:solidFill>
                <a:hlinkClick r:id="rId4"/>
              </a:rPr>
              <a:t>http://hiyougood.blogspot.com/2020/02/fuzzyTruckBackerCtrl.html</a:t>
            </a:r>
            <a:endParaRPr sz="1500">
              <a:solidFill>
                <a:schemeClr val="dk1"/>
              </a:solidFill>
            </a:endParaRPr>
          </a:p>
          <a:p>
            <a:pPr indent="0" lvl="0" marL="0" marR="0" rtl="0" algn="ctr">
              <a:lnSpc>
                <a:spcPct val="150000"/>
              </a:lnSpc>
              <a:spcBef>
                <a:spcPts val="800"/>
              </a:spcBef>
              <a:spcAft>
                <a:spcPts val="0"/>
              </a:spcAft>
              <a:buClr>
                <a:schemeClr val="dk1"/>
              </a:buClr>
              <a:buSzPts val="1100"/>
              <a:buFont typeface="Arial"/>
              <a:buNone/>
            </a:pPr>
            <a:r>
              <a:rPr lang="zh-TW" sz="1500" u="sng">
                <a:solidFill>
                  <a:schemeClr val="hlink"/>
                </a:solidFill>
                <a:hlinkClick r:id="rId5"/>
              </a:rPr>
              <a:t>https://ithelp.ithome.com.tw/users/20129807/ironman</a:t>
            </a:r>
            <a:endParaRPr sz="1500">
              <a:solidFill>
                <a:schemeClr val="dk1"/>
              </a:solidFill>
            </a:endParaRPr>
          </a:p>
          <a:p>
            <a:pPr indent="0" lvl="0" marL="0" marR="0" rtl="0" algn="ctr">
              <a:lnSpc>
                <a:spcPct val="150000"/>
              </a:lnSpc>
              <a:spcBef>
                <a:spcPts val="800"/>
              </a:spcBef>
              <a:spcAft>
                <a:spcPts val="0"/>
              </a:spcAft>
              <a:buClr>
                <a:schemeClr val="dk1"/>
              </a:buClr>
              <a:buSzPts val="1100"/>
              <a:buFont typeface="Arial"/>
              <a:buNone/>
            </a:pPr>
            <a:r>
              <a:rPr lang="zh-TW" sz="1500" u="sng">
                <a:solidFill>
                  <a:schemeClr val="hlink"/>
                </a:solidFill>
                <a:hlinkClick r:id="rId6"/>
              </a:rPr>
              <a:t>https://koding.work/what-is-ros-robot-operating-system/</a:t>
            </a:r>
            <a:endParaRPr sz="1500">
              <a:solidFill>
                <a:schemeClr val="dk1"/>
              </a:solidFill>
            </a:endParaRPr>
          </a:p>
          <a:p>
            <a:pPr indent="0" lvl="0" marL="0" marR="0" rtl="0" algn="ctr">
              <a:lnSpc>
                <a:spcPct val="150000"/>
              </a:lnSpc>
              <a:spcBef>
                <a:spcPts val="800"/>
              </a:spcBef>
              <a:spcAft>
                <a:spcPts val="0"/>
              </a:spcAft>
              <a:buClr>
                <a:schemeClr val="dk1"/>
              </a:buClr>
              <a:buSzPts val="1100"/>
              <a:buFont typeface="Arial"/>
              <a:buNone/>
            </a:pPr>
            <a:r>
              <a:rPr lang="zh-TW" sz="1500" u="sng">
                <a:solidFill>
                  <a:schemeClr val="hlink"/>
                </a:solidFill>
                <a:hlinkClick r:id="rId7"/>
              </a:rPr>
              <a:t>https://ithelp.ithome.com.tw/users/20112348/ironman</a:t>
            </a:r>
            <a:endParaRPr sz="15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21" name="Shape 421"/>
        <p:cNvGrpSpPr/>
        <p:nvPr/>
      </p:nvGrpSpPr>
      <p:grpSpPr>
        <a:xfrm>
          <a:off x="0" y="0"/>
          <a:ext cx="0" cy="0"/>
          <a:chOff x="0" y="0"/>
          <a:chExt cx="0" cy="0"/>
        </a:xfrm>
      </p:grpSpPr>
      <p:sp>
        <p:nvSpPr>
          <p:cNvPr id="422" name="Google Shape;422;p39"/>
          <p:cNvSpPr/>
          <p:nvPr/>
        </p:nvSpPr>
        <p:spPr>
          <a:xfrm>
            <a:off x="5378293" y="830582"/>
            <a:ext cx="226200" cy="2262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23" name="Google Shape;423;p39"/>
          <p:cNvSpPr/>
          <p:nvPr/>
        </p:nvSpPr>
        <p:spPr>
          <a:xfrm>
            <a:off x="6838474" y="1884999"/>
            <a:ext cx="561600" cy="5616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24" name="Google Shape;424;p39"/>
          <p:cNvSpPr/>
          <p:nvPr/>
        </p:nvSpPr>
        <p:spPr>
          <a:xfrm>
            <a:off x="1832135" y="1056799"/>
            <a:ext cx="704400" cy="704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25" name="Google Shape;425;p39"/>
          <p:cNvSpPr/>
          <p:nvPr/>
        </p:nvSpPr>
        <p:spPr>
          <a:xfrm>
            <a:off x="3113723" y="3804287"/>
            <a:ext cx="399600" cy="3996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26" name="Google Shape;426;p39"/>
          <p:cNvSpPr/>
          <p:nvPr/>
        </p:nvSpPr>
        <p:spPr>
          <a:xfrm flipH="1">
            <a:off x="1069672" y="1884928"/>
            <a:ext cx="171300" cy="1713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27" name="Google Shape;427;p39"/>
          <p:cNvSpPr/>
          <p:nvPr/>
        </p:nvSpPr>
        <p:spPr>
          <a:xfrm flipH="1">
            <a:off x="524677" y="1500796"/>
            <a:ext cx="69900" cy="699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28" name="Google Shape;428;p39"/>
          <p:cNvSpPr/>
          <p:nvPr/>
        </p:nvSpPr>
        <p:spPr>
          <a:xfrm flipH="1">
            <a:off x="96380" y="2010936"/>
            <a:ext cx="69900" cy="699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29" name="Google Shape;429;p39"/>
          <p:cNvSpPr/>
          <p:nvPr/>
        </p:nvSpPr>
        <p:spPr>
          <a:xfrm flipH="1">
            <a:off x="7624097" y="1154550"/>
            <a:ext cx="171300" cy="1713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30" name="Google Shape;430;p39"/>
          <p:cNvSpPr/>
          <p:nvPr/>
        </p:nvSpPr>
        <p:spPr>
          <a:xfrm rot="10800000">
            <a:off x="8776445" y="1955117"/>
            <a:ext cx="69900" cy="699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31" name="Google Shape;431;p39"/>
          <p:cNvSpPr/>
          <p:nvPr/>
        </p:nvSpPr>
        <p:spPr>
          <a:xfrm rot="10800000">
            <a:off x="8206373" y="1885108"/>
            <a:ext cx="69900" cy="699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32" name="Google Shape;432;p39"/>
          <p:cNvSpPr/>
          <p:nvPr/>
        </p:nvSpPr>
        <p:spPr>
          <a:xfrm>
            <a:off x="3000156" y="1696873"/>
            <a:ext cx="2879100" cy="810900"/>
          </a:xfrm>
          <a:prstGeom prst="rect">
            <a:avLst/>
          </a:prstGeom>
          <a:noFill/>
          <a:ln>
            <a:noFill/>
          </a:ln>
        </p:spPr>
        <p:txBody>
          <a:bodyPr anchorCtr="0" anchor="t" bIns="24300" lIns="54000" spcFirstLastPara="1" rIns="54000" wrap="square" tIns="24300">
            <a:noAutofit/>
          </a:bodyPr>
          <a:lstStyle/>
          <a:p>
            <a:pPr indent="0" lvl="0" marL="0" marR="0" rtl="0" algn="r">
              <a:spcBef>
                <a:spcPts val="0"/>
              </a:spcBef>
              <a:spcAft>
                <a:spcPts val="0"/>
              </a:spcAft>
              <a:buNone/>
            </a:pPr>
            <a:r>
              <a:rPr b="1" lang="zh-TW" sz="5000">
                <a:solidFill>
                  <a:srgbClr val="75321A"/>
                </a:solidFill>
                <a:latin typeface="Microsoft JhengHei"/>
                <a:ea typeface="Microsoft JhengHei"/>
                <a:cs typeface="Microsoft JhengHei"/>
                <a:sym typeface="Microsoft JhengHei"/>
              </a:rPr>
              <a:t>簡報結束</a:t>
            </a:r>
            <a:endParaRPr b="1" sz="5000">
              <a:solidFill>
                <a:srgbClr val="75321A"/>
              </a:solidFill>
              <a:latin typeface="Microsoft JhengHei"/>
              <a:ea typeface="Microsoft JhengHei"/>
              <a:cs typeface="Microsoft JhengHei"/>
              <a:sym typeface="Microsoft JhengHei"/>
            </a:endParaRPr>
          </a:p>
        </p:txBody>
      </p:sp>
      <p:sp>
        <p:nvSpPr>
          <p:cNvPr id="433" name="Google Shape;433;p39"/>
          <p:cNvSpPr/>
          <p:nvPr/>
        </p:nvSpPr>
        <p:spPr>
          <a:xfrm>
            <a:off x="7193280" y="2170271"/>
            <a:ext cx="342900" cy="3429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434" name="Google Shape;434;p39"/>
          <p:cNvSpPr/>
          <p:nvPr/>
        </p:nvSpPr>
        <p:spPr>
          <a:xfrm>
            <a:off x="3020378" y="3862864"/>
            <a:ext cx="426900" cy="4269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435" name="Google Shape;435;p39"/>
          <p:cNvSpPr/>
          <p:nvPr/>
        </p:nvSpPr>
        <p:spPr>
          <a:xfrm>
            <a:off x="5788081" y="4270928"/>
            <a:ext cx="247800" cy="2478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436" name="Google Shape;436;p39"/>
          <p:cNvSpPr/>
          <p:nvPr/>
        </p:nvSpPr>
        <p:spPr>
          <a:xfrm>
            <a:off x="1835468" y="1199199"/>
            <a:ext cx="609900" cy="6099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437" name="Google Shape;437;p39"/>
          <p:cNvSpPr txBox="1"/>
          <p:nvPr/>
        </p:nvSpPr>
        <p:spPr>
          <a:xfrm>
            <a:off x="839228" y="2706053"/>
            <a:ext cx="7200900" cy="2686200"/>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2E505C"/>
              </a:buClr>
              <a:buSzPts val="3000"/>
              <a:buFont typeface="Arial"/>
              <a:buNone/>
            </a:pPr>
            <a:r>
              <a:rPr b="1" lang="zh-TW" sz="3000">
                <a:solidFill>
                  <a:srgbClr val="2E505C"/>
                </a:solidFill>
                <a:latin typeface="Microsoft JhengHei"/>
                <a:ea typeface="Microsoft JhengHei"/>
                <a:cs typeface="Microsoft JhengHei"/>
                <a:sym typeface="Microsoft JhengHei"/>
              </a:rPr>
              <a:t>感謝各位口試委員聆聽</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0" name="Shape 80"/>
        <p:cNvGrpSpPr/>
        <p:nvPr/>
      </p:nvGrpSpPr>
      <p:grpSpPr>
        <a:xfrm>
          <a:off x="0" y="0"/>
          <a:ext cx="0" cy="0"/>
          <a:chOff x="0" y="0"/>
          <a:chExt cx="0" cy="0"/>
        </a:xfrm>
      </p:grpSpPr>
      <p:sp>
        <p:nvSpPr>
          <p:cNvPr id="81" name="Google Shape;81;p16"/>
          <p:cNvSpPr/>
          <p:nvPr/>
        </p:nvSpPr>
        <p:spPr>
          <a:xfrm>
            <a:off x="-14288" y="0"/>
            <a:ext cx="1771800" cy="17718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82" name="Google Shape;82;p16"/>
          <p:cNvSpPr/>
          <p:nvPr/>
        </p:nvSpPr>
        <p:spPr>
          <a:xfrm>
            <a:off x="-1353979" y="-782479"/>
            <a:ext cx="2343300" cy="2343300"/>
          </a:xfrm>
          <a:prstGeom prst="ellipse">
            <a:avLst/>
          </a:prstGeom>
          <a:solidFill>
            <a:srgbClr val="8BB6CB">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83" name="Google Shape;83;p16"/>
          <p:cNvSpPr/>
          <p:nvPr/>
        </p:nvSpPr>
        <p:spPr>
          <a:xfrm>
            <a:off x="364331" y="1440180"/>
            <a:ext cx="1171500" cy="1171500"/>
          </a:xfrm>
          <a:prstGeom prst="ellipse">
            <a:avLst/>
          </a:prstGeom>
          <a:solidFill>
            <a:srgbClr val="C5A086">
              <a:alpha val="8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84" name="Google Shape;84;p16"/>
          <p:cNvSpPr/>
          <p:nvPr/>
        </p:nvSpPr>
        <p:spPr>
          <a:xfrm flipH="1" rot="10800000">
            <a:off x="7840980" y="2434740"/>
            <a:ext cx="1771800" cy="17715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85" name="Google Shape;85;p16"/>
          <p:cNvSpPr/>
          <p:nvPr/>
        </p:nvSpPr>
        <p:spPr>
          <a:xfrm flipH="1" rot="10800000">
            <a:off x="7118033" y="3472489"/>
            <a:ext cx="2343300" cy="2343000"/>
          </a:xfrm>
          <a:prstGeom prst="ellipse">
            <a:avLst/>
          </a:prstGeom>
          <a:solidFill>
            <a:srgbClr val="BA764F">
              <a:alpha val="909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86" name="Google Shape;86;p16"/>
          <p:cNvSpPr/>
          <p:nvPr/>
        </p:nvSpPr>
        <p:spPr>
          <a:xfrm flipH="1" rot="10800000">
            <a:off x="6487477" y="3528143"/>
            <a:ext cx="926700" cy="926700"/>
          </a:xfrm>
          <a:prstGeom prst="ellipse">
            <a:avLst/>
          </a:prstGeom>
          <a:solidFill>
            <a:srgbClr val="EEC4B5">
              <a:alpha val="819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Microsoft Yahei"/>
              <a:ea typeface="Microsoft Yahei"/>
              <a:cs typeface="Microsoft Yahei"/>
              <a:sym typeface="Microsoft Yahei"/>
            </a:endParaRPr>
          </a:p>
        </p:txBody>
      </p:sp>
      <p:sp>
        <p:nvSpPr>
          <p:cNvPr id="87" name="Google Shape;87;p16"/>
          <p:cNvSpPr/>
          <p:nvPr/>
        </p:nvSpPr>
        <p:spPr>
          <a:xfrm>
            <a:off x="7685102" y="3027608"/>
            <a:ext cx="1927200" cy="19272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88" name="Google Shape;88;p16"/>
          <p:cNvSpPr/>
          <p:nvPr/>
        </p:nvSpPr>
        <p:spPr>
          <a:xfrm>
            <a:off x="-1146001" y="87"/>
            <a:ext cx="1927200" cy="19272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89" name="Google Shape;89;p16"/>
          <p:cNvSpPr txBox="1"/>
          <p:nvPr/>
        </p:nvSpPr>
        <p:spPr>
          <a:xfrm>
            <a:off x="2160994" y="2492693"/>
            <a:ext cx="4643700" cy="7395900"/>
          </a:xfrm>
          <a:prstGeom prst="rect">
            <a:avLst/>
          </a:prstGeom>
          <a:noFill/>
          <a:ln>
            <a:noFill/>
          </a:ln>
        </p:spPr>
        <p:txBody>
          <a:bodyPr anchorCtr="0" anchor="t" bIns="34275" lIns="68575" spcFirstLastPara="1" rIns="68575" wrap="square" tIns="34275">
            <a:spAutoFit/>
          </a:bodyPr>
          <a:lstStyle/>
          <a:p>
            <a:pPr indent="0" lvl="0" marL="0" marR="0" rtl="0" algn="ctr">
              <a:lnSpc>
                <a:spcPct val="200000"/>
              </a:lnSpc>
              <a:spcBef>
                <a:spcPts val="0"/>
              </a:spcBef>
              <a:spcAft>
                <a:spcPts val="0"/>
              </a:spcAft>
              <a:buNone/>
            </a:pPr>
            <a:r>
              <a:rPr b="1" lang="zh-TW" sz="2400">
                <a:solidFill>
                  <a:srgbClr val="45798B"/>
                </a:solidFill>
                <a:latin typeface="Microsoft JhengHei"/>
                <a:ea typeface="Microsoft JhengHei"/>
                <a:cs typeface="Microsoft JhengHei"/>
                <a:sym typeface="Microsoft JhengHei"/>
              </a:rPr>
              <a:t>1</a:t>
            </a:r>
            <a:r>
              <a:rPr b="1" lang="zh-TW" sz="2400">
                <a:solidFill>
                  <a:srgbClr val="45798B"/>
                </a:solidFill>
                <a:latin typeface="Microsoft JhengHei"/>
                <a:ea typeface="Microsoft JhengHei"/>
                <a:cs typeface="Microsoft JhengHei"/>
                <a:sym typeface="Microsoft JhengHei"/>
              </a:rPr>
              <a:t>-1 研究動機</a:t>
            </a:r>
            <a:endParaRPr b="1" sz="2400">
              <a:solidFill>
                <a:srgbClr val="45798B"/>
              </a:solidFill>
              <a:latin typeface="Microsoft JhengHei"/>
              <a:ea typeface="Microsoft JhengHei"/>
              <a:cs typeface="Microsoft JhengHei"/>
              <a:sym typeface="Microsoft JhengHei"/>
            </a:endParaRPr>
          </a:p>
          <a:p>
            <a:pPr indent="0" lvl="0" marL="0" marR="0" rtl="0" algn="ctr">
              <a:lnSpc>
                <a:spcPct val="200000"/>
              </a:lnSpc>
              <a:spcBef>
                <a:spcPts val="0"/>
              </a:spcBef>
              <a:spcAft>
                <a:spcPts val="0"/>
              </a:spcAft>
              <a:buClr>
                <a:schemeClr val="dk1"/>
              </a:buClr>
              <a:buSzPts val="1100"/>
              <a:buFont typeface="Arial"/>
              <a:buNone/>
            </a:pPr>
            <a:r>
              <a:rPr b="1" lang="zh-TW" sz="2400">
                <a:solidFill>
                  <a:srgbClr val="45798B"/>
                </a:solidFill>
                <a:latin typeface="Microsoft JhengHei"/>
                <a:ea typeface="Microsoft JhengHei"/>
                <a:cs typeface="Microsoft JhengHei"/>
                <a:sym typeface="Microsoft JhengHei"/>
              </a:rPr>
              <a:t>1-2 研究目標</a:t>
            </a:r>
            <a:endParaRPr b="1" sz="2400">
              <a:solidFill>
                <a:srgbClr val="45798B"/>
              </a:solidFill>
              <a:latin typeface="Microsoft JhengHei"/>
              <a:ea typeface="Microsoft JhengHei"/>
              <a:cs typeface="Microsoft JhengHei"/>
              <a:sym typeface="Microsoft JhengHei"/>
            </a:endParaRPr>
          </a:p>
          <a:p>
            <a:pPr indent="0" lvl="0" marL="0" marR="0" rtl="0" algn="ctr">
              <a:lnSpc>
                <a:spcPct val="200000"/>
              </a:lnSpc>
              <a:spcBef>
                <a:spcPts val="0"/>
              </a:spcBef>
              <a:spcAft>
                <a:spcPts val="0"/>
              </a:spcAft>
              <a:buClr>
                <a:schemeClr val="dk1"/>
              </a:buClr>
              <a:buSzPts val="1100"/>
              <a:buFont typeface="Arial"/>
              <a:buNone/>
            </a:pPr>
            <a:r>
              <a:rPr b="1" lang="zh-TW" sz="2400">
                <a:solidFill>
                  <a:srgbClr val="45798B"/>
                </a:solidFill>
                <a:latin typeface="Microsoft JhengHei"/>
                <a:ea typeface="Microsoft JhengHei"/>
                <a:cs typeface="Microsoft JhengHei"/>
                <a:sym typeface="Microsoft JhengHei"/>
              </a:rPr>
              <a:t>1-3 遭遇瓶頸</a:t>
            </a:r>
            <a:endParaRPr b="1" sz="2400">
              <a:solidFill>
                <a:srgbClr val="45798B"/>
              </a:solidFill>
              <a:latin typeface="Microsoft JhengHei"/>
              <a:ea typeface="Microsoft JhengHei"/>
              <a:cs typeface="Microsoft JhengHei"/>
              <a:sym typeface="Microsoft JhengHei"/>
            </a:endParaRPr>
          </a:p>
          <a:p>
            <a:pPr indent="0" lvl="0" marL="0" marR="0" rtl="0" algn="ctr">
              <a:lnSpc>
                <a:spcPct val="200000"/>
              </a:lnSpc>
              <a:spcBef>
                <a:spcPts val="0"/>
              </a:spcBef>
              <a:spcAft>
                <a:spcPts val="0"/>
              </a:spcAft>
              <a:buClr>
                <a:schemeClr val="dk1"/>
              </a:buClr>
              <a:buSzPts val="1100"/>
              <a:buFont typeface="Arial"/>
              <a:buNone/>
            </a:pPr>
            <a:r>
              <a:t/>
            </a:r>
            <a:endParaRPr b="1" sz="2400">
              <a:solidFill>
                <a:srgbClr val="45798B"/>
              </a:solidFill>
              <a:latin typeface="Microsoft JhengHei"/>
              <a:ea typeface="Microsoft JhengHei"/>
              <a:cs typeface="Microsoft JhengHei"/>
              <a:sym typeface="Microsoft JhengHei"/>
            </a:endParaRPr>
          </a:p>
          <a:p>
            <a:pPr indent="0" lvl="0" marL="0" marR="0" rtl="0" algn="ctr">
              <a:lnSpc>
                <a:spcPct val="200000"/>
              </a:lnSpc>
              <a:spcBef>
                <a:spcPts val="0"/>
              </a:spcBef>
              <a:spcAft>
                <a:spcPts val="0"/>
              </a:spcAft>
              <a:buClr>
                <a:schemeClr val="dk1"/>
              </a:buClr>
              <a:buSzPts val="1100"/>
              <a:buFont typeface="Arial"/>
              <a:buNone/>
            </a:pPr>
            <a:r>
              <a:rPr b="1" lang="zh-TW" sz="1800">
                <a:solidFill>
                  <a:srgbClr val="45798B"/>
                </a:solidFill>
                <a:latin typeface="Microsoft JhengHei"/>
                <a:ea typeface="Microsoft JhengHei"/>
                <a:cs typeface="Microsoft JhengHei"/>
                <a:sym typeface="Microsoft JhengHei"/>
              </a:rPr>
              <a:t>   </a:t>
            </a:r>
            <a:endParaRPr b="1" sz="1800">
              <a:solidFill>
                <a:srgbClr val="45798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Clr>
                <a:schemeClr val="dk1"/>
              </a:buClr>
              <a:buSzPts val="1100"/>
              <a:buFont typeface="Arial"/>
              <a:buNone/>
            </a:pPr>
            <a:r>
              <a:t/>
            </a:r>
            <a:endParaRPr b="1" sz="3000">
              <a:solidFill>
                <a:srgbClr val="45798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None/>
            </a:pPr>
            <a:r>
              <a:t/>
            </a:r>
            <a:endParaRPr b="1" sz="3000">
              <a:solidFill>
                <a:srgbClr val="45798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None/>
            </a:pPr>
            <a:r>
              <a:t/>
            </a:r>
            <a:endParaRPr b="1" sz="3000">
              <a:solidFill>
                <a:srgbClr val="45798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None/>
            </a:pPr>
            <a:r>
              <a:t/>
            </a:r>
            <a:endParaRPr b="1" sz="3000">
              <a:solidFill>
                <a:srgbClr val="45798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None/>
            </a:pPr>
            <a:r>
              <a:t/>
            </a:r>
            <a:endParaRPr b="1" sz="800">
              <a:solidFill>
                <a:srgbClr val="45798B"/>
              </a:solidFill>
              <a:latin typeface="Microsoft Yahei"/>
              <a:ea typeface="Microsoft Yahei"/>
              <a:cs typeface="Microsoft Yahei"/>
              <a:sym typeface="Microsoft Yahei"/>
            </a:endParaRPr>
          </a:p>
        </p:txBody>
      </p:sp>
      <p:sp>
        <p:nvSpPr>
          <p:cNvPr id="90" name="Google Shape;90;p16"/>
          <p:cNvSpPr/>
          <p:nvPr/>
        </p:nvSpPr>
        <p:spPr>
          <a:xfrm>
            <a:off x="1836493" y="1371752"/>
            <a:ext cx="5257800" cy="8310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zh-TW" sz="5000">
                <a:solidFill>
                  <a:srgbClr val="2E505C"/>
                </a:solidFill>
                <a:latin typeface="Microsoft JhengHei"/>
                <a:ea typeface="Microsoft JhengHei"/>
                <a:cs typeface="Microsoft JhengHei"/>
                <a:sym typeface="Microsoft JhengHei"/>
              </a:rPr>
              <a:t>專</a:t>
            </a:r>
            <a:r>
              <a:rPr b="1" lang="zh-TW" sz="1800">
                <a:solidFill>
                  <a:srgbClr val="2E505C"/>
                </a:solidFill>
                <a:latin typeface="Microsoft JhengHei"/>
                <a:ea typeface="Microsoft JhengHei"/>
                <a:cs typeface="Microsoft JhengHei"/>
                <a:sym typeface="Microsoft JhengHei"/>
              </a:rPr>
              <a:t> </a:t>
            </a:r>
            <a:r>
              <a:rPr b="1" lang="zh-TW" sz="5000">
                <a:solidFill>
                  <a:srgbClr val="2E505C"/>
                </a:solidFill>
                <a:latin typeface="Microsoft JhengHei"/>
                <a:ea typeface="Microsoft JhengHei"/>
                <a:cs typeface="Microsoft JhengHei"/>
                <a:sym typeface="Microsoft JhengHei"/>
              </a:rPr>
              <a:t>題目</a:t>
            </a:r>
            <a:r>
              <a:rPr b="1" lang="zh-TW" sz="1800">
                <a:solidFill>
                  <a:srgbClr val="2E505C"/>
                </a:solidFill>
                <a:latin typeface="Microsoft JhengHei"/>
                <a:ea typeface="Microsoft JhengHei"/>
                <a:cs typeface="Microsoft JhengHei"/>
                <a:sym typeface="Microsoft JhengHei"/>
              </a:rPr>
              <a:t> </a:t>
            </a:r>
            <a:r>
              <a:rPr b="1" lang="zh-TW" sz="5000">
                <a:solidFill>
                  <a:srgbClr val="2E505C"/>
                </a:solidFill>
                <a:latin typeface="Microsoft JhengHei"/>
                <a:ea typeface="Microsoft JhengHei"/>
                <a:cs typeface="Microsoft JhengHei"/>
                <a:sym typeface="Microsoft JhengHei"/>
              </a:rPr>
              <a:t>標</a:t>
            </a:r>
            <a:endParaRPr b="1" sz="5000">
              <a:solidFill>
                <a:srgbClr val="2E505C"/>
              </a:solidFill>
              <a:latin typeface="Microsoft JhengHei"/>
              <a:ea typeface="Microsoft JhengHei"/>
              <a:cs typeface="Microsoft JhengHei"/>
              <a:sym typeface="Microsoft JhengHei"/>
            </a:endParaRPr>
          </a:p>
        </p:txBody>
      </p:sp>
      <p:sp>
        <p:nvSpPr>
          <p:cNvPr id="91" name="Google Shape;91;p16"/>
          <p:cNvSpPr/>
          <p:nvPr/>
        </p:nvSpPr>
        <p:spPr>
          <a:xfrm>
            <a:off x="4033165" y="591649"/>
            <a:ext cx="750300" cy="7440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4500"/>
              <a:buFont typeface="Microsoft Yahei"/>
              <a:buNone/>
            </a:pPr>
            <a:r>
              <a:rPr lang="zh-TW" sz="4500">
                <a:solidFill>
                  <a:srgbClr val="FFFFFF"/>
                </a:solidFill>
                <a:latin typeface="Microsoft Yahei"/>
                <a:ea typeface="Microsoft Yahei"/>
                <a:cs typeface="Microsoft Yahei"/>
                <a:sym typeface="Microsoft Yahei"/>
              </a:rPr>
              <a:t>1</a:t>
            </a:r>
            <a:endParaRPr i="0" sz="4500" u="none" cap="none" strike="noStrike">
              <a:solidFill>
                <a:srgbClr val="FFFFFF"/>
              </a:solidFill>
              <a:latin typeface="Microsoft Yahei"/>
              <a:ea typeface="Microsoft Yahei"/>
              <a:cs typeface="Microsoft Yahei"/>
              <a:sym typeface="Microsoft Yahe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5" name="Shape 95"/>
        <p:cNvGrpSpPr/>
        <p:nvPr/>
      </p:nvGrpSpPr>
      <p:grpSpPr>
        <a:xfrm>
          <a:off x="0" y="0"/>
          <a:ext cx="0" cy="0"/>
          <a:chOff x="0" y="0"/>
          <a:chExt cx="0" cy="0"/>
        </a:xfrm>
      </p:grpSpPr>
      <p:sp>
        <p:nvSpPr>
          <p:cNvPr id="96" name="Google Shape;96;p17"/>
          <p:cNvSpPr txBox="1"/>
          <p:nvPr/>
        </p:nvSpPr>
        <p:spPr>
          <a:xfrm>
            <a:off x="971550" y="1282922"/>
            <a:ext cx="7200900" cy="3515700"/>
          </a:xfrm>
          <a:prstGeom prst="rect">
            <a:avLst/>
          </a:prstGeom>
          <a:noFill/>
          <a:ln>
            <a:noFill/>
          </a:ln>
        </p:spPr>
        <p:txBody>
          <a:bodyPr anchorCtr="0" anchor="t" bIns="34275" lIns="68575" spcFirstLastPara="1" rIns="68575" wrap="square" tIns="34275">
            <a:noAutofit/>
          </a:bodyPr>
          <a:lstStyle/>
          <a:p>
            <a:pPr indent="457200" lvl="0" marL="0" rtl="0" algn="l">
              <a:lnSpc>
                <a:spcPct val="150000"/>
              </a:lnSpc>
              <a:spcBef>
                <a:spcPts val="0"/>
              </a:spcBef>
              <a:spcAft>
                <a:spcPts val="0"/>
              </a:spcAft>
              <a:buClr>
                <a:srgbClr val="2E505C"/>
              </a:buClr>
              <a:buSzPts val="3600"/>
              <a:buFont typeface="Arial"/>
              <a:buNone/>
            </a:pPr>
            <a:r>
              <a:t/>
            </a:r>
            <a:endParaRPr b="1" sz="2600">
              <a:solidFill>
                <a:srgbClr val="2E505C"/>
              </a:solidFill>
              <a:latin typeface="Microsoft JhengHei"/>
              <a:ea typeface="Microsoft JhengHei"/>
              <a:cs typeface="Microsoft JhengHei"/>
              <a:sym typeface="Microsoft JhengHei"/>
            </a:endParaRPr>
          </a:p>
          <a:p>
            <a:pPr indent="457200" lvl="0" marL="0" marR="0" rtl="0" algn="l">
              <a:lnSpc>
                <a:spcPct val="200000"/>
              </a:lnSpc>
              <a:spcBef>
                <a:spcPts val="0"/>
              </a:spcBef>
              <a:spcAft>
                <a:spcPts val="0"/>
              </a:spcAft>
              <a:buClr>
                <a:schemeClr val="dk1"/>
              </a:buClr>
              <a:buSzPts val="1100"/>
              <a:buFont typeface="Arial"/>
              <a:buNone/>
            </a:pPr>
            <a:r>
              <a:t/>
            </a:r>
            <a:endParaRPr b="1" sz="2600">
              <a:solidFill>
                <a:srgbClr val="4F646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Clr>
                <a:schemeClr val="dk1"/>
              </a:buClr>
              <a:buSzPts val="1100"/>
              <a:buFont typeface="Arial"/>
              <a:buNone/>
            </a:pPr>
            <a:r>
              <a:t/>
            </a:r>
            <a:endParaRPr b="1" sz="2600">
              <a:solidFill>
                <a:schemeClr val="dk1"/>
              </a:solidFill>
              <a:latin typeface="Microsoft JhengHei"/>
              <a:ea typeface="Microsoft JhengHei"/>
              <a:cs typeface="Microsoft JhengHei"/>
              <a:sym typeface="Microsoft JhengHei"/>
            </a:endParaRPr>
          </a:p>
          <a:p>
            <a:pPr indent="0" lvl="0" marL="0" marR="0" rtl="0" algn="l">
              <a:lnSpc>
                <a:spcPct val="200000"/>
              </a:lnSpc>
              <a:spcBef>
                <a:spcPts val="800"/>
              </a:spcBef>
              <a:spcAft>
                <a:spcPts val="0"/>
              </a:spcAft>
              <a:buClr>
                <a:srgbClr val="2E505C"/>
              </a:buClr>
              <a:buSzPts val="2700"/>
              <a:buFont typeface="Arial"/>
              <a:buNone/>
            </a:pPr>
            <a:r>
              <a:t/>
            </a:r>
            <a:endParaRPr b="1" i="0" sz="2700" u="none" cap="none" strike="noStrike">
              <a:solidFill>
                <a:srgbClr val="4F646B"/>
              </a:solidFill>
              <a:latin typeface="Microsoft JhengHei"/>
              <a:ea typeface="Microsoft JhengHei"/>
              <a:cs typeface="Microsoft JhengHei"/>
              <a:sym typeface="Microsoft JhengHei"/>
            </a:endParaRPr>
          </a:p>
          <a:p>
            <a:pPr indent="0" lvl="0" marL="0" marR="0" rtl="0" algn="l">
              <a:lnSpc>
                <a:spcPct val="200000"/>
              </a:lnSpc>
              <a:spcBef>
                <a:spcPts val="800"/>
              </a:spcBef>
              <a:spcAft>
                <a:spcPts val="0"/>
              </a:spcAft>
              <a:buClr>
                <a:srgbClr val="2E505C"/>
              </a:buClr>
              <a:buSzPts val="2700"/>
              <a:buFont typeface="Arial"/>
              <a:buNone/>
            </a:pPr>
            <a:r>
              <a:t/>
            </a:r>
            <a:endParaRPr b="1" i="0" sz="2700" u="none" cap="none" strike="noStrike">
              <a:solidFill>
                <a:srgbClr val="4F646B"/>
              </a:solidFill>
              <a:latin typeface="Microsoft JhengHei"/>
              <a:ea typeface="Microsoft JhengHei"/>
              <a:cs typeface="Microsoft JhengHei"/>
              <a:sym typeface="Microsoft JhengHei"/>
            </a:endParaRPr>
          </a:p>
        </p:txBody>
      </p:sp>
      <p:grpSp>
        <p:nvGrpSpPr>
          <p:cNvPr id="97" name="Google Shape;97;p17"/>
          <p:cNvGrpSpPr/>
          <p:nvPr/>
        </p:nvGrpSpPr>
        <p:grpSpPr>
          <a:xfrm>
            <a:off x="211474" y="158578"/>
            <a:ext cx="1087689" cy="936263"/>
            <a:chOff x="1089048" y="-256560"/>
            <a:chExt cx="1450252" cy="1248350"/>
          </a:xfrm>
        </p:grpSpPr>
        <p:sp>
          <p:nvSpPr>
            <p:cNvPr id="98" name="Google Shape;98;p17"/>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zh-TW" sz="2100" u="none" cap="none" strike="noStrike">
                  <a:solidFill>
                    <a:schemeClr val="lt1"/>
                  </a:solidFill>
                  <a:latin typeface="Microsoft Yahei"/>
                  <a:ea typeface="Microsoft Yahei"/>
                  <a:cs typeface="Microsoft Yahei"/>
                  <a:sym typeface="Microsoft Yahei"/>
                </a:rPr>
                <a:t>1-</a:t>
              </a:r>
              <a:r>
                <a:rPr b="1" lang="zh-TW" sz="2100">
                  <a:solidFill>
                    <a:schemeClr val="lt1"/>
                  </a:solidFill>
                  <a:latin typeface="Microsoft Yahei"/>
                  <a:ea typeface="Microsoft Yahei"/>
                  <a:cs typeface="Microsoft Yahei"/>
                  <a:sym typeface="Microsoft Yahei"/>
                </a:rPr>
                <a:t>1</a:t>
              </a:r>
              <a:endParaRPr b="1" i="0" sz="2100" u="none" cap="none" strike="noStrike">
                <a:solidFill>
                  <a:schemeClr val="lt1"/>
                </a:solidFill>
                <a:latin typeface="Microsoft Yahei"/>
                <a:ea typeface="Microsoft Yahei"/>
                <a:cs typeface="Microsoft Yahei"/>
                <a:sym typeface="Microsoft Yahei"/>
              </a:endParaRPr>
            </a:p>
          </p:txBody>
        </p:sp>
        <p:sp>
          <p:nvSpPr>
            <p:cNvPr id="99" name="Google Shape;99;p17"/>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00" name="Google Shape;100;p17"/>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01" name="Google Shape;101;p17"/>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02" name="Google Shape;102;p17"/>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103" name="Google Shape;103;p17"/>
          <p:cNvSpPr txBox="1"/>
          <p:nvPr/>
        </p:nvSpPr>
        <p:spPr>
          <a:xfrm>
            <a:off x="1365183" y="301432"/>
            <a:ext cx="2463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zh-TW" sz="4100" u="none" cap="none" strike="noStrike">
                <a:solidFill>
                  <a:srgbClr val="75321A"/>
                </a:solidFill>
                <a:latin typeface="Microsoft JhengHei"/>
                <a:ea typeface="Microsoft JhengHei"/>
                <a:cs typeface="Microsoft JhengHei"/>
                <a:sym typeface="Microsoft JhengHei"/>
              </a:rPr>
              <a:t>研究</a:t>
            </a:r>
            <a:r>
              <a:rPr b="1" lang="zh-TW" sz="4100">
                <a:solidFill>
                  <a:srgbClr val="75321A"/>
                </a:solidFill>
                <a:latin typeface="Microsoft JhengHei"/>
                <a:ea typeface="Microsoft JhengHei"/>
                <a:cs typeface="Microsoft JhengHei"/>
                <a:sym typeface="Microsoft JhengHei"/>
              </a:rPr>
              <a:t>動機</a:t>
            </a:r>
            <a:endParaRPr b="1" i="0" sz="4100" u="none" cap="none" strike="noStrike">
              <a:solidFill>
                <a:srgbClr val="75321A"/>
              </a:solidFill>
              <a:latin typeface="Microsoft JhengHei"/>
              <a:ea typeface="Microsoft JhengHei"/>
              <a:cs typeface="Microsoft JhengHei"/>
              <a:sym typeface="Microsoft JhengHei"/>
            </a:endParaRPr>
          </a:p>
        </p:txBody>
      </p:sp>
      <p:pic>
        <p:nvPicPr>
          <p:cNvPr descr="特斯拉正在升級自動停車功能，停得更準、周圍沒車也能用" id="104" name="Google Shape;104;p17"/>
          <p:cNvPicPr preferRelativeResize="0"/>
          <p:nvPr/>
        </p:nvPicPr>
        <p:blipFill rotWithShape="1">
          <a:blip r:embed="rId3">
            <a:alphaModFix/>
          </a:blip>
          <a:srcRect b="0" l="0" r="0" t="0"/>
          <a:stretch/>
        </p:blipFill>
        <p:spPr>
          <a:xfrm>
            <a:off x="1131638" y="1183108"/>
            <a:ext cx="6880725" cy="3828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8" name="Shape 108"/>
        <p:cNvGrpSpPr/>
        <p:nvPr/>
      </p:nvGrpSpPr>
      <p:grpSpPr>
        <a:xfrm>
          <a:off x="0" y="0"/>
          <a:ext cx="0" cy="0"/>
          <a:chOff x="0" y="0"/>
          <a:chExt cx="0" cy="0"/>
        </a:xfrm>
      </p:grpSpPr>
      <p:sp>
        <p:nvSpPr>
          <p:cNvPr id="109" name="Google Shape;109;p18"/>
          <p:cNvSpPr txBox="1"/>
          <p:nvPr/>
        </p:nvSpPr>
        <p:spPr>
          <a:xfrm>
            <a:off x="971540" y="1587735"/>
            <a:ext cx="7200900" cy="2686200"/>
          </a:xfrm>
          <a:prstGeom prst="rect">
            <a:avLst/>
          </a:prstGeom>
          <a:noFill/>
          <a:ln>
            <a:noFill/>
          </a:ln>
        </p:spPr>
        <p:txBody>
          <a:bodyPr anchorCtr="0" anchor="t" bIns="34275" lIns="68575" spcFirstLastPara="1" rIns="68575" wrap="square" tIns="34275">
            <a:noAutofit/>
          </a:bodyPr>
          <a:lstStyle/>
          <a:p>
            <a:pPr indent="457200" lvl="0" marL="0" marR="0" rtl="0" algn="l">
              <a:lnSpc>
                <a:spcPct val="200000"/>
              </a:lnSpc>
              <a:spcBef>
                <a:spcPts val="0"/>
              </a:spcBef>
              <a:spcAft>
                <a:spcPts val="0"/>
              </a:spcAft>
              <a:buClr>
                <a:schemeClr val="dk1"/>
              </a:buClr>
              <a:buSzPts val="1100"/>
              <a:buFont typeface="Arial"/>
              <a:buNone/>
            </a:pPr>
            <a:r>
              <a:rPr b="1" lang="zh-TW" sz="2600">
                <a:solidFill>
                  <a:srgbClr val="4F646B"/>
                </a:solidFill>
                <a:latin typeface="Microsoft JhengHei"/>
                <a:ea typeface="Microsoft JhengHei"/>
                <a:cs typeface="Microsoft JhengHei"/>
                <a:sym typeface="Microsoft JhengHei"/>
              </a:rPr>
              <a:t>藉由</a:t>
            </a:r>
            <a:r>
              <a:rPr b="1" lang="zh-TW" sz="2600">
                <a:solidFill>
                  <a:srgbClr val="C00000"/>
                </a:solidFill>
                <a:latin typeface="Microsoft JhengHei"/>
                <a:ea typeface="Microsoft JhengHei"/>
                <a:cs typeface="Microsoft JhengHei"/>
                <a:sym typeface="Microsoft JhengHei"/>
              </a:rPr>
              <a:t>深度</a:t>
            </a:r>
            <a:r>
              <a:rPr b="1" lang="zh-TW" sz="2600">
                <a:solidFill>
                  <a:srgbClr val="C00000"/>
                </a:solidFill>
                <a:latin typeface="Microsoft JhengHei"/>
                <a:ea typeface="Microsoft JhengHei"/>
                <a:cs typeface="Microsoft JhengHei"/>
                <a:sym typeface="Microsoft JhengHei"/>
              </a:rPr>
              <a:t>模型</a:t>
            </a:r>
            <a:r>
              <a:rPr b="1" lang="zh-TW" sz="2600">
                <a:solidFill>
                  <a:srgbClr val="4F646B"/>
                </a:solidFill>
                <a:latin typeface="Microsoft JhengHei"/>
                <a:ea typeface="Microsoft JhengHei"/>
                <a:cs typeface="Microsoft JhengHei"/>
                <a:sym typeface="Microsoft JhengHei"/>
              </a:rPr>
              <a:t>，</a:t>
            </a:r>
            <a:r>
              <a:rPr b="1" lang="zh-TW" sz="2600">
                <a:solidFill>
                  <a:srgbClr val="C00000"/>
                </a:solidFill>
                <a:latin typeface="Microsoft JhengHei"/>
                <a:ea typeface="Microsoft JhengHei"/>
                <a:cs typeface="Microsoft JhengHei"/>
                <a:sym typeface="Microsoft JhengHei"/>
              </a:rPr>
              <a:t>ROS</a:t>
            </a:r>
            <a:r>
              <a:rPr b="1" lang="zh-TW" sz="2600">
                <a:solidFill>
                  <a:srgbClr val="4F646B"/>
                </a:solidFill>
                <a:latin typeface="Microsoft JhengHei"/>
                <a:ea typeface="Microsoft JhengHei"/>
                <a:cs typeface="Microsoft JhengHei"/>
                <a:sym typeface="Microsoft JhengHei"/>
              </a:rPr>
              <a:t>，以及</a:t>
            </a:r>
            <a:r>
              <a:rPr b="1" lang="zh-TW" sz="2600">
                <a:solidFill>
                  <a:srgbClr val="C00000"/>
                </a:solidFill>
                <a:latin typeface="Microsoft JhengHei"/>
                <a:ea typeface="Microsoft JhengHei"/>
                <a:cs typeface="Microsoft JhengHei"/>
                <a:sym typeface="Microsoft JhengHei"/>
              </a:rPr>
              <a:t>模糊控制</a:t>
            </a:r>
            <a:r>
              <a:rPr b="1" lang="zh-TW" sz="2600">
                <a:solidFill>
                  <a:srgbClr val="4F646B"/>
                </a:solidFill>
                <a:latin typeface="Microsoft JhengHei"/>
                <a:ea typeface="Microsoft JhengHei"/>
                <a:cs typeface="Microsoft JhengHei"/>
                <a:sym typeface="Microsoft JhengHei"/>
              </a:rPr>
              <a:t>各項技術，來實現</a:t>
            </a:r>
            <a:r>
              <a:rPr b="1" lang="zh-TW" sz="2600">
                <a:solidFill>
                  <a:srgbClr val="4F646B"/>
                </a:solidFill>
                <a:latin typeface="Microsoft JhengHei"/>
                <a:ea typeface="Microsoft JhengHei"/>
                <a:cs typeface="Microsoft JhengHei"/>
                <a:sym typeface="Microsoft JhengHei"/>
              </a:rPr>
              <a:t>自動影像</a:t>
            </a:r>
            <a:r>
              <a:rPr b="1" lang="zh-TW" sz="2600">
                <a:solidFill>
                  <a:srgbClr val="4F646B"/>
                </a:solidFill>
                <a:latin typeface="Microsoft JhengHei"/>
                <a:ea typeface="Microsoft JhengHei"/>
                <a:cs typeface="Microsoft JhengHei"/>
                <a:sym typeface="Microsoft JhengHei"/>
              </a:rPr>
              <a:t>倒車入庫。</a:t>
            </a:r>
            <a:endParaRPr b="1" sz="2600">
              <a:solidFill>
                <a:srgbClr val="4F646B"/>
              </a:solidFill>
              <a:latin typeface="Microsoft JhengHei"/>
              <a:ea typeface="Microsoft JhengHei"/>
              <a:cs typeface="Microsoft JhengHei"/>
              <a:sym typeface="Microsoft JhengHei"/>
            </a:endParaRPr>
          </a:p>
          <a:p>
            <a:pPr indent="0" lvl="0" marL="0" marR="0" rtl="0" algn="l">
              <a:lnSpc>
                <a:spcPct val="200000"/>
              </a:lnSpc>
              <a:spcBef>
                <a:spcPts val="0"/>
              </a:spcBef>
              <a:spcAft>
                <a:spcPts val="0"/>
              </a:spcAft>
              <a:buClr>
                <a:schemeClr val="dk1"/>
              </a:buClr>
              <a:buSzPts val="1100"/>
              <a:buFont typeface="Arial"/>
              <a:buNone/>
            </a:pPr>
            <a:r>
              <a:t/>
            </a:r>
            <a:endParaRPr b="1" sz="2600">
              <a:solidFill>
                <a:schemeClr val="dk1"/>
              </a:solidFill>
              <a:latin typeface="Microsoft JhengHei"/>
              <a:ea typeface="Microsoft JhengHei"/>
              <a:cs typeface="Microsoft JhengHei"/>
              <a:sym typeface="Microsoft JhengHei"/>
            </a:endParaRPr>
          </a:p>
          <a:p>
            <a:pPr indent="0" lvl="0" marL="0" marR="0" rtl="0" algn="l">
              <a:lnSpc>
                <a:spcPct val="200000"/>
              </a:lnSpc>
              <a:spcBef>
                <a:spcPts val="800"/>
              </a:spcBef>
              <a:spcAft>
                <a:spcPts val="0"/>
              </a:spcAft>
              <a:buClr>
                <a:srgbClr val="2E505C"/>
              </a:buClr>
              <a:buSzPts val="2700"/>
              <a:buFont typeface="Arial"/>
              <a:buNone/>
            </a:pPr>
            <a:r>
              <a:t/>
            </a:r>
            <a:endParaRPr b="1" i="0" sz="2700" u="none" cap="none" strike="noStrike">
              <a:solidFill>
                <a:srgbClr val="4F646B"/>
              </a:solidFill>
              <a:latin typeface="Microsoft JhengHei"/>
              <a:ea typeface="Microsoft JhengHei"/>
              <a:cs typeface="Microsoft JhengHei"/>
              <a:sym typeface="Microsoft JhengHei"/>
            </a:endParaRPr>
          </a:p>
          <a:p>
            <a:pPr indent="0" lvl="0" marL="0" marR="0" rtl="0" algn="l">
              <a:lnSpc>
                <a:spcPct val="200000"/>
              </a:lnSpc>
              <a:spcBef>
                <a:spcPts val="800"/>
              </a:spcBef>
              <a:spcAft>
                <a:spcPts val="0"/>
              </a:spcAft>
              <a:buClr>
                <a:srgbClr val="2E505C"/>
              </a:buClr>
              <a:buSzPts val="2700"/>
              <a:buFont typeface="Arial"/>
              <a:buNone/>
            </a:pPr>
            <a:r>
              <a:t/>
            </a:r>
            <a:endParaRPr b="1" i="0" sz="2700" u="none" cap="none" strike="noStrike">
              <a:solidFill>
                <a:srgbClr val="4F646B"/>
              </a:solidFill>
              <a:latin typeface="Microsoft JhengHei"/>
              <a:ea typeface="Microsoft JhengHei"/>
              <a:cs typeface="Microsoft JhengHei"/>
              <a:sym typeface="Microsoft JhengHei"/>
            </a:endParaRPr>
          </a:p>
        </p:txBody>
      </p:sp>
      <p:grpSp>
        <p:nvGrpSpPr>
          <p:cNvPr id="110" name="Google Shape;110;p18"/>
          <p:cNvGrpSpPr/>
          <p:nvPr/>
        </p:nvGrpSpPr>
        <p:grpSpPr>
          <a:xfrm>
            <a:off x="211474" y="158578"/>
            <a:ext cx="1087689" cy="936263"/>
            <a:chOff x="1089048" y="-256560"/>
            <a:chExt cx="1450252" cy="1248350"/>
          </a:xfrm>
        </p:grpSpPr>
        <p:sp>
          <p:nvSpPr>
            <p:cNvPr id="111" name="Google Shape;111;p18"/>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i="0" lang="zh-TW" sz="2100" u="none" cap="none" strike="noStrike">
                  <a:solidFill>
                    <a:schemeClr val="lt1"/>
                  </a:solidFill>
                  <a:latin typeface="Microsoft Yahei"/>
                  <a:ea typeface="Microsoft Yahei"/>
                  <a:cs typeface="Microsoft Yahei"/>
                  <a:sym typeface="Microsoft Yahei"/>
                </a:rPr>
                <a:t>1-2</a:t>
              </a:r>
              <a:endParaRPr b="1" i="0" sz="2100" u="none" cap="none" strike="noStrike">
                <a:solidFill>
                  <a:schemeClr val="lt1"/>
                </a:solidFill>
                <a:latin typeface="Microsoft Yahei"/>
                <a:ea typeface="Microsoft Yahei"/>
                <a:cs typeface="Microsoft Yahei"/>
                <a:sym typeface="Microsoft Yahei"/>
              </a:endParaRPr>
            </a:p>
          </p:txBody>
        </p:sp>
        <p:sp>
          <p:nvSpPr>
            <p:cNvPr id="112" name="Google Shape;112;p18"/>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13" name="Google Shape;113;p18"/>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14" name="Google Shape;114;p18"/>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15" name="Google Shape;115;p18"/>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116" name="Google Shape;116;p18"/>
          <p:cNvSpPr txBox="1"/>
          <p:nvPr/>
        </p:nvSpPr>
        <p:spPr>
          <a:xfrm>
            <a:off x="1365183" y="301432"/>
            <a:ext cx="2463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0" lang="zh-TW" sz="4100" u="none" cap="none" strike="noStrike">
                <a:solidFill>
                  <a:srgbClr val="75321A"/>
                </a:solidFill>
                <a:latin typeface="Microsoft JhengHei"/>
                <a:ea typeface="Microsoft JhengHei"/>
                <a:cs typeface="Microsoft JhengHei"/>
                <a:sym typeface="Microsoft JhengHei"/>
              </a:rPr>
              <a:t>研究目標</a:t>
            </a:r>
            <a:endParaRPr b="1" i="0" sz="4100" u="none" cap="none" strike="noStrike">
              <a:solidFill>
                <a:srgbClr val="75321A"/>
              </a:solidFill>
              <a:latin typeface="Microsoft JhengHei"/>
              <a:ea typeface="Microsoft JhengHei"/>
              <a:cs typeface="Microsoft JhengHei"/>
              <a:sym typeface="Microsoft JhengHe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20" name="Shape 120"/>
        <p:cNvGrpSpPr/>
        <p:nvPr/>
      </p:nvGrpSpPr>
      <p:grpSpPr>
        <a:xfrm>
          <a:off x="0" y="0"/>
          <a:ext cx="0" cy="0"/>
          <a:chOff x="0" y="0"/>
          <a:chExt cx="0" cy="0"/>
        </a:xfrm>
      </p:grpSpPr>
      <p:grpSp>
        <p:nvGrpSpPr>
          <p:cNvPr id="121" name="Google Shape;121;p19"/>
          <p:cNvGrpSpPr/>
          <p:nvPr/>
        </p:nvGrpSpPr>
        <p:grpSpPr>
          <a:xfrm>
            <a:off x="211474" y="158578"/>
            <a:ext cx="1087689" cy="936263"/>
            <a:chOff x="1089048" y="-256560"/>
            <a:chExt cx="1450252" cy="1248350"/>
          </a:xfrm>
        </p:grpSpPr>
        <p:sp>
          <p:nvSpPr>
            <p:cNvPr id="122" name="Google Shape;122;p19"/>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1-3</a:t>
              </a:r>
              <a:endParaRPr b="1" i="0" sz="2100" u="none" cap="none" strike="noStrike">
                <a:solidFill>
                  <a:schemeClr val="lt1"/>
                </a:solidFill>
                <a:latin typeface="Microsoft Yahei"/>
                <a:ea typeface="Microsoft Yahei"/>
                <a:cs typeface="Microsoft Yahei"/>
                <a:sym typeface="Microsoft Yahei"/>
              </a:endParaRPr>
            </a:p>
          </p:txBody>
        </p:sp>
        <p:sp>
          <p:nvSpPr>
            <p:cNvPr id="123" name="Google Shape;123;p19"/>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24" name="Google Shape;124;p19"/>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25" name="Google Shape;125;p19"/>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26" name="Google Shape;126;p19"/>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127" name="Google Shape;127;p19"/>
          <p:cNvSpPr txBox="1"/>
          <p:nvPr/>
        </p:nvSpPr>
        <p:spPr>
          <a:xfrm>
            <a:off x="1383415" y="237374"/>
            <a:ext cx="4008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瓶頸一</a:t>
            </a:r>
            <a:endParaRPr b="1" sz="4100">
              <a:solidFill>
                <a:srgbClr val="75321A"/>
              </a:solidFill>
              <a:latin typeface="Microsoft JhengHei"/>
              <a:ea typeface="Microsoft JhengHei"/>
              <a:cs typeface="Microsoft JhengHei"/>
              <a:sym typeface="Microsoft JhengHei"/>
            </a:endParaRPr>
          </a:p>
        </p:txBody>
      </p:sp>
      <p:sp>
        <p:nvSpPr>
          <p:cNvPr id="128" name="Google Shape;128;p19"/>
          <p:cNvSpPr txBox="1"/>
          <p:nvPr>
            <p:ph type="title"/>
          </p:nvPr>
        </p:nvSpPr>
        <p:spPr>
          <a:xfrm>
            <a:off x="311700" y="1294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zh-TW" sz="3120">
                <a:solidFill>
                  <a:srgbClr val="AF4B27"/>
                </a:solidFill>
              </a:rPr>
              <a:t>無法使用紅外線或是超音波</a:t>
            </a:r>
            <a:endParaRPr b="1" sz="3120">
              <a:solidFill>
                <a:srgbClr val="AF4B27"/>
              </a:solidFill>
            </a:endParaRPr>
          </a:p>
        </p:txBody>
      </p:sp>
      <p:pic>
        <p:nvPicPr>
          <p:cNvPr id="129" name="Google Shape;129;p19"/>
          <p:cNvPicPr preferRelativeResize="0"/>
          <p:nvPr/>
        </p:nvPicPr>
        <p:blipFill>
          <a:blip r:embed="rId3">
            <a:alphaModFix/>
          </a:blip>
          <a:stretch>
            <a:fillRect/>
          </a:stretch>
        </p:blipFill>
        <p:spPr>
          <a:xfrm>
            <a:off x="3334001" y="2019900"/>
            <a:ext cx="2475999" cy="2971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33" name="Shape 133"/>
        <p:cNvGrpSpPr/>
        <p:nvPr/>
      </p:nvGrpSpPr>
      <p:grpSpPr>
        <a:xfrm>
          <a:off x="0" y="0"/>
          <a:ext cx="0" cy="0"/>
          <a:chOff x="0" y="0"/>
          <a:chExt cx="0" cy="0"/>
        </a:xfrm>
      </p:grpSpPr>
      <p:grpSp>
        <p:nvGrpSpPr>
          <p:cNvPr id="134" name="Google Shape;134;p20"/>
          <p:cNvGrpSpPr/>
          <p:nvPr/>
        </p:nvGrpSpPr>
        <p:grpSpPr>
          <a:xfrm>
            <a:off x="211474" y="158578"/>
            <a:ext cx="1087689" cy="936263"/>
            <a:chOff x="1089048" y="-256560"/>
            <a:chExt cx="1450252" cy="1248350"/>
          </a:xfrm>
        </p:grpSpPr>
        <p:sp>
          <p:nvSpPr>
            <p:cNvPr id="135" name="Google Shape;135;p20"/>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1-3</a:t>
              </a:r>
              <a:endParaRPr b="1" i="0" sz="2100" u="none" cap="none" strike="noStrike">
                <a:solidFill>
                  <a:schemeClr val="lt1"/>
                </a:solidFill>
                <a:latin typeface="Microsoft Yahei"/>
                <a:ea typeface="Microsoft Yahei"/>
                <a:cs typeface="Microsoft Yahei"/>
                <a:sym typeface="Microsoft Yahei"/>
              </a:endParaRPr>
            </a:p>
          </p:txBody>
        </p:sp>
        <p:sp>
          <p:nvSpPr>
            <p:cNvPr id="136" name="Google Shape;136;p20"/>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37" name="Google Shape;137;p20"/>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38" name="Google Shape;138;p20"/>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39" name="Google Shape;139;p20"/>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140" name="Google Shape;140;p20"/>
          <p:cNvSpPr txBox="1"/>
          <p:nvPr/>
        </p:nvSpPr>
        <p:spPr>
          <a:xfrm>
            <a:off x="1383415" y="237374"/>
            <a:ext cx="4008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瓶頸二</a:t>
            </a:r>
            <a:endParaRPr b="1" sz="4100">
              <a:solidFill>
                <a:srgbClr val="75321A"/>
              </a:solidFill>
              <a:latin typeface="Microsoft JhengHei"/>
              <a:ea typeface="Microsoft JhengHei"/>
              <a:cs typeface="Microsoft JhengHei"/>
              <a:sym typeface="Microsoft JhengHei"/>
            </a:endParaRPr>
          </a:p>
        </p:txBody>
      </p:sp>
      <p:sp>
        <p:nvSpPr>
          <p:cNvPr id="141" name="Google Shape;141;p20"/>
          <p:cNvSpPr txBox="1"/>
          <p:nvPr/>
        </p:nvSpPr>
        <p:spPr>
          <a:xfrm>
            <a:off x="1059450" y="1096350"/>
            <a:ext cx="7025100" cy="66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120">
                <a:solidFill>
                  <a:srgbClr val="AF4B27"/>
                </a:solidFill>
              </a:rPr>
              <a:t>應對車格變形以及不同角度的開口</a:t>
            </a:r>
            <a:endParaRPr b="1" sz="3120">
              <a:solidFill>
                <a:srgbClr val="AF4B27"/>
              </a:solidFill>
            </a:endParaRPr>
          </a:p>
        </p:txBody>
      </p:sp>
      <p:pic>
        <p:nvPicPr>
          <p:cNvPr id="142" name="Google Shape;142;p20"/>
          <p:cNvPicPr preferRelativeResize="0"/>
          <p:nvPr/>
        </p:nvPicPr>
        <p:blipFill>
          <a:blip r:embed="rId3">
            <a:alphaModFix/>
          </a:blip>
          <a:stretch>
            <a:fillRect/>
          </a:stretch>
        </p:blipFill>
        <p:spPr>
          <a:xfrm>
            <a:off x="1867102" y="1739575"/>
            <a:ext cx="2263500" cy="1664351"/>
          </a:xfrm>
          <a:prstGeom prst="rect">
            <a:avLst/>
          </a:prstGeom>
          <a:noFill/>
          <a:ln>
            <a:noFill/>
          </a:ln>
        </p:spPr>
      </p:pic>
      <p:pic>
        <p:nvPicPr>
          <p:cNvPr id="143" name="Google Shape;143;p20"/>
          <p:cNvPicPr preferRelativeResize="0"/>
          <p:nvPr/>
        </p:nvPicPr>
        <p:blipFill>
          <a:blip r:embed="rId4">
            <a:alphaModFix/>
          </a:blip>
          <a:stretch>
            <a:fillRect/>
          </a:stretch>
        </p:blipFill>
        <p:spPr>
          <a:xfrm>
            <a:off x="4283002" y="1739575"/>
            <a:ext cx="2263515" cy="1664351"/>
          </a:xfrm>
          <a:prstGeom prst="rect">
            <a:avLst/>
          </a:prstGeom>
          <a:noFill/>
          <a:ln>
            <a:noFill/>
          </a:ln>
        </p:spPr>
      </p:pic>
      <p:pic>
        <p:nvPicPr>
          <p:cNvPr id="144" name="Google Shape;144;p20"/>
          <p:cNvPicPr preferRelativeResize="0"/>
          <p:nvPr/>
        </p:nvPicPr>
        <p:blipFill>
          <a:blip r:embed="rId5">
            <a:alphaModFix/>
          </a:blip>
          <a:stretch>
            <a:fillRect/>
          </a:stretch>
        </p:blipFill>
        <p:spPr>
          <a:xfrm>
            <a:off x="1867075" y="3458972"/>
            <a:ext cx="2263525" cy="1664378"/>
          </a:xfrm>
          <a:prstGeom prst="rect">
            <a:avLst/>
          </a:prstGeom>
          <a:noFill/>
          <a:ln>
            <a:noFill/>
          </a:ln>
        </p:spPr>
      </p:pic>
      <p:pic>
        <p:nvPicPr>
          <p:cNvPr id="145" name="Google Shape;145;p20"/>
          <p:cNvPicPr preferRelativeResize="0"/>
          <p:nvPr/>
        </p:nvPicPr>
        <p:blipFill>
          <a:blip r:embed="rId6">
            <a:alphaModFix/>
          </a:blip>
          <a:stretch>
            <a:fillRect/>
          </a:stretch>
        </p:blipFill>
        <p:spPr>
          <a:xfrm>
            <a:off x="4289700" y="3459002"/>
            <a:ext cx="2263500" cy="166434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49" name="Shape 149"/>
        <p:cNvGrpSpPr/>
        <p:nvPr/>
      </p:nvGrpSpPr>
      <p:grpSpPr>
        <a:xfrm>
          <a:off x="0" y="0"/>
          <a:ext cx="0" cy="0"/>
          <a:chOff x="0" y="0"/>
          <a:chExt cx="0" cy="0"/>
        </a:xfrm>
      </p:grpSpPr>
      <p:grpSp>
        <p:nvGrpSpPr>
          <p:cNvPr id="150" name="Google Shape;150;p21"/>
          <p:cNvGrpSpPr/>
          <p:nvPr/>
        </p:nvGrpSpPr>
        <p:grpSpPr>
          <a:xfrm>
            <a:off x="211474" y="158578"/>
            <a:ext cx="1087689" cy="936263"/>
            <a:chOff x="1089048" y="-256560"/>
            <a:chExt cx="1450252" cy="1248350"/>
          </a:xfrm>
        </p:grpSpPr>
        <p:sp>
          <p:nvSpPr>
            <p:cNvPr id="151" name="Google Shape;151;p21"/>
            <p:cNvSpPr/>
            <p:nvPr/>
          </p:nvSpPr>
          <p:spPr>
            <a:xfrm>
              <a:off x="1334158" y="-256560"/>
              <a:ext cx="1100400" cy="1100400"/>
            </a:xfrm>
            <a:prstGeom prst="ellipse">
              <a:avLst/>
            </a:prstGeom>
            <a:solidFill>
              <a:srgbClr val="BA76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zh-TW" sz="2100">
                  <a:solidFill>
                    <a:schemeClr val="lt1"/>
                  </a:solidFill>
                  <a:latin typeface="Microsoft Yahei"/>
                  <a:ea typeface="Microsoft Yahei"/>
                  <a:cs typeface="Microsoft Yahei"/>
                  <a:sym typeface="Microsoft Yahei"/>
                </a:rPr>
                <a:t>1-3</a:t>
              </a:r>
              <a:endParaRPr b="1" i="0" sz="2100" u="none" cap="none" strike="noStrike">
                <a:solidFill>
                  <a:schemeClr val="lt1"/>
                </a:solidFill>
                <a:latin typeface="Microsoft Yahei"/>
                <a:ea typeface="Microsoft Yahei"/>
                <a:cs typeface="Microsoft Yahei"/>
                <a:sym typeface="Microsoft Yahei"/>
              </a:endParaRPr>
            </a:p>
          </p:txBody>
        </p:sp>
        <p:sp>
          <p:nvSpPr>
            <p:cNvPr id="152" name="Google Shape;152;p21"/>
            <p:cNvSpPr/>
            <p:nvPr/>
          </p:nvSpPr>
          <p:spPr>
            <a:xfrm>
              <a:off x="1089048" y="118720"/>
              <a:ext cx="349200" cy="349200"/>
            </a:xfrm>
            <a:prstGeom prst="ellipse">
              <a:avLst/>
            </a:prstGeom>
            <a:solidFill>
              <a:srgbClr val="8BB6C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53" name="Google Shape;153;p21"/>
            <p:cNvSpPr/>
            <p:nvPr/>
          </p:nvSpPr>
          <p:spPr>
            <a:xfrm>
              <a:off x="1263965" y="816557"/>
              <a:ext cx="174600" cy="1746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54" name="Google Shape;154;p21"/>
            <p:cNvSpPr/>
            <p:nvPr/>
          </p:nvSpPr>
          <p:spPr>
            <a:xfrm>
              <a:off x="2277400" y="729890"/>
              <a:ext cx="261900" cy="261900"/>
            </a:xfrm>
            <a:prstGeom prst="ellipse">
              <a:avLst/>
            </a:prstGeom>
            <a:solidFill>
              <a:srgbClr val="2E4A4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sp>
          <p:nvSpPr>
            <p:cNvPr id="155" name="Google Shape;155;p21"/>
            <p:cNvSpPr/>
            <p:nvPr/>
          </p:nvSpPr>
          <p:spPr>
            <a:xfrm>
              <a:off x="2434890" y="-170501"/>
              <a:ext cx="104400" cy="1044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Microsoft Yahei"/>
                <a:ea typeface="Microsoft Yahei"/>
                <a:cs typeface="Microsoft Yahei"/>
                <a:sym typeface="Microsoft Yahei"/>
              </a:endParaRPr>
            </a:p>
          </p:txBody>
        </p:sp>
      </p:grpSp>
      <p:sp>
        <p:nvSpPr>
          <p:cNvPr id="156" name="Google Shape;156;p21"/>
          <p:cNvSpPr txBox="1"/>
          <p:nvPr/>
        </p:nvSpPr>
        <p:spPr>
          <a:xfrm>
            <a:off x="1383415" y="237374"/>
            <a:ext cx="40089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zh-TW" sz="4100">
                <a:solidFill>
                  <a:srgbClr val="75321A"/>
                </a:solidFill>
                <a:latin typeface="Microsoft JhengHei"/>
                <a:ea typeface="Microsoft JhengHei"/>
                <a:cs typeface="Microsoft JhengHei"/>
                <a:sym typeface="Microsoft JhengHei"/>
              </a:rPr>
              <a:t>瓶頸三</a:t>
            </a:r>
            <a:endParaRPr b="1" sz="4100">
              <a:solidFill>
                <a:srgbClr val="75321A"/>
              </a:solidFill>
              <a:latin typeface="Microsoft JhengHei"/>
              <a:ea typeface="Microsoft JhengHei"/>
              <a:cs typeface="Microsoft JhengHei"/>
              <a:sym typeface="Microsoft JhengHei"/>
            </a:endParaRPr>
          </a:p>
        </p:txBody>
      </p:sp>
      <p:sp>
        <p:nvSpPr>
          <p:cNvPr id="157" name="Google Shape;157;p21"/>
          <p:cNvSpPr txBox="1"/>
          <p:nvPr/>
        </p:nvSpPr>
        <p:spPr>
          <a:xfrm>
            <a:off x="1264925" y="1113100"/>
            <a:ext cx="6175500" cy="664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zh-TW" sz="3120">
                <a:solidFill>
                  <a:srgbClr val="AF4B27"/>
                </a:solidFill>
              </a:rPr>
              <a:t>車子該怎麼跑進車庫</a:t>
            </a:r>
            <a:endParaRPr b="1" sz="3120">
              <a:solidFill>
                <a:srgbClr val="AF4B27"/>
              </a:solidFill>
            </a:endParaRPr>
          </a:p>
        </p:txBody>
      </p:sp>
      <p:pic>
        <p:nvPicPr>
          <p:cNvPr id="158" name="Google Shape;158;p21"/>
          <p:cNvPicPr preferRelativeResize="0"/>
          <p:nvPr/>
        </p:nvPicPr>
        <p:blipFill>
          <a:blip r:embed="rId3">
            <a:alphaModFix/>
          </a:blip>
          <a:stretch>
            <a:fillRect/>
          </a:stretch>
        </p:blipFill>
        <p:spPr>
          <a:xfrm>
            <a:off x="42777" y="1873600"/>
            <a:ext cx="4287226" cy="3135827"/>
          </a:xfrm>
          <a:prstGeom prst="rect">
            <a:avLst/>
          </a:prstGeom>
          <a:noFill/>
          <a:ln>
            <a:noFill/>
          </a:ln>
        </p:spPr>
      </p:pic>
      <p:pic>
        <p:nvPicPr>
          <p:cNvPr id="159" name="Google Shape;159;p21"/>
          <p:cNvPicPr preferRelativeResize="0"/>
          <p:nvPr/>
        </p:nvPicPr>
        <p:blipFill>
          <a:blip r:embed="rId4">
            <a:alphaModFix/>
          </a:blip>
          <a:stretch>
            <a:fillRect/>
          </a:stretch>
        </p:blipFill>
        <p:spPr>
          <a:xfrm>
            <a:off x="4807075" y="1873588"/>
            <a:ext cx="4287225" cy="313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63" name="Shape 163"/>
        <p:cNvGrpSpPr/>
        <p:nvPr/>
      </p:nvGrpSpPr>
      <p:grpSpPr>
        <a:xfrm>
          <a:off x="0" y="0"/>
          <a:ext cx="0" cy="0"/>
          <a:chOff x="0" y="0"/>
          <a:chExt cx="0" cy="0"/>
        </a:xfrm>
      </p:grpSpPr>
      <p:sp>
        <p:nvSpPr>
          <p:cNvPr id="164" name="Google Shape;164;p22"/>
          <p:cNvSpPr/>
          <p:nvPr/>
        </p:nvSpPr>
        <p:spPr>
          <a:xfrm>
            <a:off x="7840607" y="2219536"/>
            <a:ext cx="1771800" cy="1771800"/>
          </a:xfrm>
          <a:prstGeom prst="ellipse">
            <a:avLst/>
          </a:prstGeom>
          <a:solidFill>
            <a:srgbClr val="D9D5C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Microsoft Yahei"/>
              <a:ea typeface="Microsoft Yahei"/>
              <a:cs typeface="Microsoft Yahei"/>
              <a:sym typeface="Microsoft Yahei"/>
            </a:endParaRPr>
          </a:p>
        </p:txBody>
      </p:sp>
      <p:sp>
        <p:nvSpPr>
          <p:cNvPr id="165" name="Google Shape;165;p22"/>
          <p:cNvSpPr/>
          <p:nvPr/>
        </p:nvSpPr>
        <p:spPr>
          <a:xfrm>
            <a:off x="7035572" y="3469188"/>
            <a:ext cx="2343300" cy="2343300"/>
          </a:xfrm>
          <a:prstGeom prst="ellipse">
            <a:avLst/>
          </a:prstGeom>
          <a:solidFill>
            <a:srgbClr val="8BB6CB">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Microsoft Yahei"/>
              <a:ea typeface="Microsoft Yahei"/>
              <a:cs typeface="Microsoft Yahei"/>
              <a:sym typeface="Microsoft Yahei"/>
            </a:endParaRPr>
          </a:p>
        </p:txBody>
      </p:sp>
      <p:sp>
        <p:nvSpPr>
          <p:cNvPr id="166" name="Google Shape;166;p22"/>
          <p:cNvSpPr/>
          <p:nvPr/>
        </p:nvSpPr>
        <p:spPr>
          <a:xfrm>
            <a:off x="6680744" y="3391111"/>
            <a:ext cx="1004400" cy="973800"/>
          </a:xfrm>
          <a:prstGeom prst="ellipse">
            <a:avLst/>
          </a:prstGeom>
          <a:solidFill>
            <a:srgbClr val="C5A086">
              <a:alpha val="8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Microsoft Yahei"/>
              <a:ea typeface="Microsoft Yahei"/>
              <a:cs typeface="Microsoft Yahei"/>
              <a:sym typeface="Microsoft Yahei"/>
            </a:endParaRPr>
          </a:p>
        </p:txBody>
      </p:sp>
      <p:sp>
        <p:nvSpPr>
          <p:cNvPr id="167" name="Google Shape;167;p22"/>
          <p:cNvSpPr/>
          <p:nvPr/>
        </p:nvSpPr>
        <p:spPr>
          <a:xfrm flipH="1" rot="10800000">
            <a:off x="380131" y="-638298"/>
            <a:ext cx="1771800" cy="1771500"/>
          </a:xfrm>
          <a:prstGeom prst="ellipse">
            <a:avLst/>
          </a:prstGeom>
          <a:solidFill>
            <a:srgbClr val="C5A08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Microsoft Yahei"/>
              <a:ea typeface="Microsoft Yahei"/>
              <a:cs typeface="Microsoft Yahei"/>
              <a:sym typeface="Microsoft Yahei"/>
            </a:endParaRPr>
          </a:p>
        </p:txBody>
      </p:sp>
      <p:sp>
        <p:nvSpPr>
          <p:cNvPr id="168" name="Google Shape;168;p22"/>
          <p:cNvSpPr/>
          <p:nvPr/>
        </p:nvSpPr>
        <p:spPr>
          <a:xfrm flipH="1" rot="10800000">
            <a:off x="-1353999" y="-694119"/>
            <a:ext cx="2343300" cy="2343000"/>
          </a:xfrm>
          <a:prstGeom prst="ellipse">
            <a:avLst/>
          </a:prstGeom>
          <a:solidFill>
            <a:srgbClr val="BA764F">
              <a:alpha val="909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Microsoft Yahei"/>
              <a:ea typeface="Microsoft Yahei"/>
              <a:cs typeface="Microsoft Yahei"/>
              <a:sym typeface="Microsoft Yahei"/>
            </a:endParaRPr>
          </a:p>
        </p:txBody>
      </p:sp>
      <p:sp>
        <p:nvSpPr>
          <p:cNvPr id="169" name="Google Shape;169;p22"/>
          <p:cNvSpPr/>
          <p:nvPr/>
        </p:nvSpPr>
        <p:spPr>
          <a:xfrm flipH="1" rot="10800000">
            <a:off x="-219589" y="1189106"/>
            <a:ext cx="926700" cy="926700"/>
          </a:xfrm>
          <a:prstGeom prst="ellipse">
            <a:avLst/>
          </a:prstGeom>
          <a:solidFill>
            <a:srgbClr val="EEC4B5">
              <a:alpha val="819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Microsoft Yahei"/>
              <a:ea typeface="Microsoft Yahei"/>
              <a:cs typeface="Microsoft Yahei"/>
              <a:sym typeface="Microsoft Yahei"/>
            </a:endParaRPr>
          </a:p>
        </p:txBody>
      </p:sp>
      <p:sp>
        <p:nvSpPr>
          <p:cNvPr id="170" name="Google Shape;170;p22"/>
          <p:cNvSpPr/>
          <p:nvPr/>
        </p:nvSpPr>
        <p:spPr>
          <a:xfrm>
            <a:off x="7685102" y="3027608"/>
            <a:ext cx="1927200" cy="19272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171" name="Google Shape;171;p22"/>
          <p:cNvSpPr/>
          <p:nvPr/>
        </p:nvSpPr>
        <p:spPr>
          <a:xfrm>
            <a:off x="-1146001" y="87"/>
            <a:ext cx="1927200" cy="1927200"/>
          </a:xfrm>
          <a:prstGeom prst="ellipse">
            <a:avLst/>
          </a:prstGeom>
          <a:noFill/>
          <a:ln cap="flat" cmpd="sng" w="127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500"/>
              <a:buFont typeface="Microsoft Yahei"/>
              <a:buNone/>
            </a:pPr>
            <a:r>
              <a:t/>
            </a:r>
            <a:endParaRPr b="1" i="0" sz="12500" u="none" cap="none" strike="noStrike">
              <a:solidFill>
                <a:srgbClr val="FFFFFF"/>
              </a:solidFill>
              <a:latin typeface="Microsoft Yahei"/>
              <a:ea typeface="Microsoft Yahei"/>
              <a:cs typeface="Microsoft Yahei"/>
              <a:sym typeface="Microsoft Yahei"/>
            </a:endParaRPr>
          </a:p>
        </p:txBody>
      </p:sp>
      <p:sp>
        <p:nvSpPr>
          <p:cNvPr id="172" name="Google Shape;172;p22"/>
          <p:cNvSpPr txBox="1"/>
          <p:nvPr/>
        </p:nvSpPr>
        <p:spPr>
          <a:xfrm>
            <a:off x="1623750" y="2295575"/>
            <a:ext cx="5896500" cy="26859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b="1" i="0" lang="zh-TW" sz="2600" u="none" cap="none" strike="noStrike">
                <a:solidFill>
                  <a:srgbClr val="AF4B27"/>
                </a:solidFill>
                <a:latin typeface="Microsoft JhengHei"/>
                <a:ea typeface="Microsoft JhengHei"/>
                <a:cs typeface="Microsoft JhengHei"/>
                <a:sym typeface="Microsoft JhengHei"/>
              </a:rPr>
              <a:t>2-1 </a:t>
            </a:r>
            <a:r>
              <a:rPr b="1" lang="zh-TW" sz="2600">
                <a:solidFill>
                  <a:srgbClr val="AF4B27"/>
                </a:solidFill>
                <a:latin typeface="Microsoft JhengHei"/>
                <a:ea typeface="Microsoft JhengHei"/>
                <a:cs typeface="Microsoft JhengHei"/>
                <a:sym typeface="Microsoft JhengHei"/>
              </a:rPr>
              <a:t>無法使用紅外線或者是超音波</a:t>
            </a:r>
            <a:endParaRPr b="1" sz="2600">
              <a:solidFill>
                <a:srgbClr val="AF4B27"/>
              </a:solidFill>
              <a:latin typeface="Microsoft JhengHei"/>
              <a:ea typeface="Microsoft JhengHei"/>
              <a:cs typeface="Microsoft JhengHei"/>
              <a:sym typeface="Microsoft JhengHei"/>
            </a:endParaRPr>
          </a:p>
          <a:p>
            <a:pPr indent="0" lvl="0" marL="0" rtl="0" algn="l">
              <a:lnSpc>
                <a:spcPct val="150000"/>
              </a:lnSpc>
              <a:spcBef>
                <a:spcPts val="0"/>
              </a:spcBef>
              <a:spcAft>
                <a:spcPts val="0"/>
              </a:spcAft>
              <a:buNone/>
            </a:pPr>
            <a:r>
              <a:rPr b="1" lang="zh-TW" sz="2600">
                <a:solidFill>
                  <a:srgbClr val="AF4B27"/>
                </a:solidFill>
                <a:latin typeface="Microsoft JhengHei"/>
                <a:ea typeface="Microsoft JhengHei"/>
                <a:cs typeface="Microsoft JhengHei"/>
                <a:sym typeface="Microsoft JhengHei"/>
              </a:rPr>
              <a:t>2-2 應對車格變形以及不同角度的開口</a:t>
            </a:r>
            <a:endParaRPr b="1" sz="2600">
              <a:solidFill>
                <a:srgbClr val="AF4B27"/>
              </a:solidFill>
              <a:latin typeface="Microsoft JhengHei"/>
              <a:ea typeface="Microsoft JhengHei"/>
              <a:cs typeface="Microsoft JhengHei"/>
              <a:sym typeface="Microsoft JhengHei"/>
            </a:endParaRPr>
          </a:p>
          <a:p>
            <a:pPr indent="0" lvl="0" marL="0" rtl="0" algn="l">
              <a:lnSpc>
                <a:spcPct val="150000"/>
              </a:lnSpc>
              <a:spcBef>
                <a:spcPts val="0"/>
              </a:spcBef>
              <a:spcAft>
                <a:spcPts val="0"/>
              </a:spcAft>
              <a:buNone/>
            </a:pPr>
            <a:r>
              <a:rPr b="1" i="0" lang="zh-TW" sz="2600" u="none" cap="none" strike="noStrike">
                <a:solidFill>
                  <a:srgbClr val="AF4B27"/>
                </a:solidFill>
                <a:latin typeface="Microsoft JhengHei"/>
                <a:ea typeface="Microsoft JhengHei"/>
                <a:cs typeface="Microsoft JhengHei"/>
                <a:sym typeface="Microsoft JhengHei"/>
              </a:rPr>
              <a:t>2-3 </a:t>
            </a:r>
            <a:r>
              <a:rPr b="1" lang="zh-TW" sz="2600">
                <a:solidFill>
                  <a:srgbClr val="AF4B27"/>
                </a:solidFill>
                <a:latin typeface="Microsoft JhengHei"/>
                <a:ea typeface="Microsoft JhengHei"/>
                <a:cs typeface="Microsoft JhengHei"/>
                <a:sym typeface="Microsoft JhengHei"/>
              </a:rPr>
              <a:t>車子該怎麼跑進車庫</a:t>
            </a:r>
            <a:endParaRPr b="1" i="0" sz="2600" u="none" cap="none" strike="noStrike">
              <a:solidFill>
                <a:srgbClr val="AF4B27"/>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t/>
            </a:r>
            <a:endParaRPr b="1" i="0" sz="3000" u="none" cap="none" strike="noStrike">
              <a:solidFill>
                <a:srgbClr val="AF4B27"/>
              </a:solidFill>
              <a:latin typeface="Microsoft JhengHei"/>
              <a:ea typeface="Microsoft JhengHei"/>
              <a:cs typeface="Microsoft JhengHei"/>
              <a:sym typeface="Microsoft JhengHei"/>
            </a:endParaRPr>
          </a:p>
          <a:p>
            <a:pPr indent="0" lvl="0" marL="0" marR="0" rtl="0" algn="l">
              <a:lnSpc>
                <a:spcPct val="150000"/>
              </a:lnSpc>
              <a:spcBef>
                <a:spcPts val="0"/>
              </a:spcBef>
              <a:spcAft>
                <a:spcPts val="0"/>
              </a:spcAft>
              <a:buNone/>
            </a:pPr>
            <a:r>
              <a:t/>
            </a:r>
            <a:endParaRPr b="1" i="0" sz="800" u="none" cap="none" strike="noStrike">
              <a:solidFill>
                <a:srgbClr val="AF4B27"/>
              </a:solidFill>
              <a:latin typeface="Microsoft Yahei"/>
              <a:ea typeface="Microsoft Yahei"/>
              <a:cs typeface="Microsoft Yahei"/>
              <a:sym typeface="Microsoft Yahei"/>
            </a:endParaRPr>
          </a:p>
        </p:txBody>
      </p:sp>
      <p:sp>
        <p:nvSpPr>
          <p:cNvPr id="173" name="Google Shape;173;p22"/>
          <p:cNvSpPr/>
          <p:nvPr/>
        </p:nvSpPr>
        <p:spPr>
          <a:xfrm>
            <a:off x="1850781" y="1314602"/>
            <a:ext cx="5257800" cy="831000"/>
          </a:xfrm>
          <a:prstGeom prst="rect">
            <a:avLst/>
          </a:prstGeom>
          <a:noFill/>
          <a:ln>
            <a:noFill/>
          </a:ln>
        </p:spPr>
        <p:txBody>
          <a:bodyPr anchorCtr="0" anchor="t" bIns="34275" lIns="34275" spcFirstLastPara="1" rIns="34275" wrap="square" tIns="34275">
            <a:noAutofit/>
          </a:bodyPr>
          <a:lstStyle/>
          <a:p>
            <a:pPr indent="0" lvl="0" marL="0" marR="0" rtl="0" algn="ctr">
              <a:spcBef>
                <a:spcPts val="0"/>
              </a:spcBef>
              <a:spcAft>
                <a:spcPts val="0"/>
              </a:spcAft>
              <a:buNone/>
            </a:pPr>
            <a:r>
              <a:rPr b="1" lang="zh-TW" sz="1800">
                <a:solidFill>
                  <a:srgbClr val="75321A"/>
                </a:solidFill>
                <a:latin typeface="Microsoft JhengHei"/>
                <a:ea typeface="Microsoft JhengHei"/>
                <a:cs typeface="Microsoft JhengHei"/>
                <a:sym typeface="Microsoft JhengHei"/>
              </a:rPr>
              <a:t>  </a:t>
            </a:r>
            <a:r>
              <a:rPr b="1" lang="zh-TW" sz="5000">
                <a:solidFill>
                  <a:srgbClr val="75321A"/>
                </a:solidFill>
                <a:latin typeface="Microsoft JhengHei"/>
                <a:ea typeface="Microsoft JhengHei"/>
                <a:cs typeface="Microsoft JhengHei"/>
                <a:sym typeface="Microsoft JhengHei"/>
              </a:rPr>
              <a:t>解決方</a:t>
            </a:r>
            <a:r>
              <a:rPr b="1" lang="zh-TW" sz="1800">
                <a:solidFill>
                  <a:srgbClr val="75321A"/>
                </a:solidFill>
                <a:latin typeface="Microsoft JhengHei"/>
                <a:ea typeface="Microsoft JhengHei"/>
                <a:cs typeface="Microsoft JhengHei"/>
                <a:sym typeface="Microsoft JhengHei"/>
              </a:rPr>
              <a:t> </a:t>
            </a:r>
            <a:r>
              <a:rPr b="1" lang="zh-TW" sz="5000">
                <a:solidFill>
                  <a:srgbClr val="75321A"/>
                </a:solidFill>
                <a:latin typeface="Microsoft JhengHei"/>
                <a:ea typeface="Microsoft JhengHei"/>
                <a:cs typeface="Microsoft JhengHei"/>
                <a:sym typeface="Microsoft JhengHei"/>
              </a:rPr>
              <a:t>案</a:t>
            </a:r>
            <a:endParaRPr b="1" i="0" sz="5000" u="none" cap="none" strike="noStrike">
              <a:solidFill>
                <a:srgbClr val="75321A"/>
              </a:solidFill>
              <a:latin typeface="Microsoft JhengHei"/>
              <a:ea typeface="Microsoft JhengHei"/>
              <a:cs typeface="Microsoft JhengHei"/>
              <a:sym typeface="Microsoft JhengHei"/>
            </a:endParaRPr>
          </a:p>
        </p:txBody>
      </p:sp>
      <p:sp>
        <p:nvSpPr>
          <p:cNvPr id="174" name="Google Shape;174;p22"/>
          <p:cNvSpPr/>
          <p:nvPr/>
        </p:nvSpPr>
        <p:spPr>
          <a:xfrm>
            <a:off x="4033165" y="566222"/>
            <a:ext cx="750300" cy="744000"/>
          </a:xfrm>
          <a:prstGeom prst="ellipse">
            <a:avLst/>
          </a:prstGeom>
          <a:solidFill>
            <a:srgbClr val="BA764F">
              <a:alpha val="4784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4500"/>
              <a:buFont typeface="Microsoft Yahei"/>
              <a:buNone/>
            </a:pPr>
            <a:r>
              <a:rPr b="0" i="0" lang="zh-TW" sz="4500" u="none" cap="none" strike="noStrike">
                <a:solidFill>
                  <a:srgbClr val="FFFFFF"/>
                </a:solidFill>
                <a:latin typeface="Microsoft Yahei"/>
                <a:ea typeface="Microsoft Yahei"/>
                <a:cs typeface="Microsoft Yahei"/>
                <a:sym typeface="Microsoft Yahei"/>
              </a:rPr>
              <a:t>2</a:t>
            </a:r>
            <a:endParaRPr b="0" i="0" sz="4500" u="none" cap="none" strike="noStrike">
              <a:solidFill>
                <a:srgbClr val="FFFFFF"/>
              </a:solidFill>
              <a:latin typeface="Microsoft Yahei"/>
              <a:ea typeface="Microsoft Yahei"/>
              <a:cs typeface="Microsoft Yahei"/>
              <a:sym typeface="Microsoft Yahe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